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71" r:id="rId2"/>
    <p:sldId id="275" r:id="rId3"/>
    <p:sldId id="278" r:id="rId4"/>
    <p:sldId id="274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1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3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05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4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748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6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46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2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6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1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6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3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0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7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2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18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8299" y="191728"/>
            <a:ext cx="6600451" cy="2262781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liefde is… </a:t>
            </a:r>
            <a:b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elkaars lasten dragen</a:t>
            </a:r>
            <a:br>
              <a:rPr lang="nl-NL" sz="4800" dirty="0"/>
            </a:b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42416" y="2454510"/>
            <a:ext cx="6600451" cy="4351868"/>
          </a:xfrm>
        </p:spPr>
        <p:txBody>
          <a:bodyPr>
            <a:noAutofit/>
          </a:bodyPr>
          <a:lstStyle/>
          <a:p>
            <a:r>
              <a:rPr lang="nl-NL" sz="2800" dirty="0"/>
              <a:t>preek over </a:t>
            </a:r>
            <a:r>
              <a:rPr lang="nl-NL" sz="2800" dirty="0">
                <a:solidFill>
                  <a:srgbClr val="FF0000"/>
                </a:solidFill>
                <a:highlight>
                  <a:srgbClr val="FFFF00"/>
                </a:highlight>
              </a:rPr>
              <a:t>Galaten 6,1-5</a:t>
            </a:r>
          </a:p>
          <a:p>
            <a:endParaRPr lang="nl-NL" sz="28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nl-NL" sz="2800" dirty="0"/>
              <a:t>	</a:t>
            </a:r>
            <a:r>
              <a:rPr lang="nl-NL" sz="2400" i="1" dirty="0"/>
              <a:t>- aanstelling </a:t>
            </a:r>
            <a:r>
              <a:rPr lang="nl-NL" sz="2400" i="1" u="sng" dirty="0"/>
              <a:t>pastoraal medewerkers</a:t>
            </a:r>
          </a:p>
          <a:p>
            <a:r>
              <a:rPr lang="nl-NL" sz="2400" i="1" dirty="0"/>
              <a:t>	- voorbereiding </a:t>
            </a:r>
            <a:r>
              <a:rPr lang="nl-NL" sz="2400" i="1" u="sng" dirty="0"/>
              <a:t>Heilig Avondmaal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Bedum, 8 januari 2017</a:t>
            </a:r>
          </a:p>
          <a:p>
            <a:pPr algn="r"/>
            <a:r>
              <a:rPr lang="nl-NL" sz="2800" dirty="0"/>
              <a:t>ds. Marten de Vries </a:t>
            </a:r>
          </a:p>
        </p:txBody>
      </p:sp>
    </p:spTree>
    <p:extLst>
      <p:ext uri="{BB962C8B-B14F-4D97-AF65-F5344CB8AC3E}">
        <p14:creationId xmlns:p14="http://schemas.microsoft.com/office/powerpoint/2010/main" val="36094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8299" y="191728"/>
            <a:ext cx="6600451" cy="2262781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liefde is… </a:t>
            </a:r>
            <a:b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elkaars lasten dragen</a:t>
            </a:r>
            <a:br>
              <a:rPr lang="nl-NL" sz="4800" dirty="0"/>
            </a:b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42416" y="3532237"/>
            <a:ext cx="6600451" cy="3244650"/>
          </a:xfrm>
        </p:spPr>
        <p:txBody>
          <a:bodyPr>
            <a:normAutofit fontScale="92500" lnSpcReduction="10000"/>
          </a:bodyPr>
          <a:lstStyle/>
          <a:p>
            <a:endParaRPr lang="nl-NL" sz="2800" dirty="0"/>
          </a:p>
          <a:p>
            <a:endParaRPr lang="nl-NL" sz="2800" dirty="0"/>
          </a:p>
          <a:p>
            <a:r>
              <a:rPr lang="nl-NL" sz="3300" dirty="0"/>
              <a:t>liefde is…</a:t>
            </a:r>
          </a:p>
          <a:p>
            <a:endParaRPr lang="nl-NL" sz="3300" dirty="0"/>
          </a:p>
          <a:p>
            <a:r>
              <a:rPr lang="nl-NL" sz="3300" dirty="0"/>
              <a:t>eigen </a:t>
            </a:r>
            <a:r>
              <a:rPr lang="nl-NL" sz="3300" dirty="0" err="1"/>
              <a:t>pakkie</a:t>
            </a:r>
            <a:endParaRPr lang="nl-NL" sz="3300" dirty="0"/>
          </a:p>
          <a:p>
            <a:r>
              <a:rPr lang="nl-NL" sz="3300" dirty="0"/>
              <a:t>of andermans </a:t>
            </a:r>
            <a:r>
              <a:rPr lang="nl-NL" sz="3300" dirty="0" err="1"/>
              <a:t>pakkelarie</a:t>
            </a:r>
            <a:r>
              <a:rPr lang="nl-NL" sz="3300" dirty="0"/>
              <a:t>?</a:t>
            </a:r>
          </a:p>
          <a:p>
            <a:pPr lvl="0"/>
            <a:endParaRPr lang="nl-NL" sz="2800" dirty="0"/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8034" t="6666" r="26205" b="47850"/>
          <a:stretch/>
        </p:blipFill>
        <p:spPr>
          <a:xfrm>
            <a:off x="6157453" y="1849819"/>
            <a:ext cx="2824316" cy="39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8299" y="191728"/>
            <a:ext cx="6600451" cy="2262781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liefde is… </a:t>
            </a:r>
            <a:b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elkaars lasten dragen</a:t>
            </a:r>
            <a:br>
              <a:rPr lang="nl-NL" sz="4800" dirty="0"/>
            </a:b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42416" y="2145890"/>
            <a:ext cx="6600451" cy="4535129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Wingdings" panose="05000000000000000000" pitchFamily="2" charset="2"/>
              <a:buChar char="è"/>
            </a:pPr>
            <a:r>
              <a:rPr lang="nl-NL" sz="2800" dirty="0">
                <a:solidFill>
                  <a:srgbClr val="FFFF00"/>
                </a:solidFill>
              </a:rPr>
              <a:t>je moet je</a:t>
            </a:r>
          </a:p>
          <a:p>
            <a:pPr lvl="0"/>
            <a:r>
              <a:rPr lang="nl-NL" sz="2800" dirty="0">
                <a:solidFill>
                  <a:srgbClr val="FFFF00"/>
                </a:solidFill>
              </a:rPr>
              <a:t>	voor je eigen daden verantwoorden</a:t>
            </a:r>
          </a:p>
          <a:p>
            <a:pPr lvl="0"/>
            <a:endParaRPr lang="nl-NL" sz="2800" dirty="0"/>
          </a:p>
          <a:p>
            <a:pPr lvl="0"/>
            <a:endParaRPr lang="nl-NL" sz="2800" dirty="0">
              <a:sym typeface="Wingdings" panose="05000000000000000000" pitchFamily="2" charset="2"/>
            </a:endParaRPr>
          </a:p>
          <a:p>
            <a:pPr lvl="0"/>
            <a:endParaRPr lang="nl-NL" sz="2800" dirty="0">
              <a:sym typeface="Wingdings" panose="05000000000000000000" pitchFamily="2" charset="2"/>
            </a:endParaRPr>
          </a:p>
          <a:p>
            <a:pPr lvl="0"/>
            <a:endParaRPr lang="nl-NL" sz="2800" dirty="0">
              <a:sym typeface="Wingdings" panose="05000000000000000000" pitchFamily="2" charset="2"/>
            </a:endParaRPr>
          </a:p>
          <a:p>
            <a:pPr lvl="0"/>
            <a:endParaRPr lang="nl-NL" sz="2800" dirty="0">
              <a:sym typeface="Wingdings" panose="05000000000000000000" pitchFamily="2" charset="2"/>
            </a:endParaRPr>
          </a:p>
          <a:p>
            <a:pPr marL="457200" lvl="0" indent="-457200">
              <a:buFont typeface="Wingdings" panose="05000000000000000000" pitchFamily="2" charset="2"/>
              <a:buChar char="è"/>
            </a:pPr>
            <a:r>
              <a:rPr lang="nl-NL" sz="2800" dirty="0">
                <a:solidFill>
                  <a:srgbClr val="FFFF00"/>
                </a:solidFill>
              </a:rPr>
              <a:t>we mogen</a:t>
            </a:r>
          </a:p>
          <a:p>
            <a:pPr lvl="0"/>
            <a:r>
              <a:rPr lang="nl-NL" sz="2800" dirty="0">
                <a:solidFill>
                  <a:srgbClr val="FFFF00"/>
                </a:solidFill>
              </a:rPr>
              <a:t>	zorgen voor elkaar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2"/>
          <a:srcRect l="38523" t="9318" r="32607" b="49110"/>
          <a:stretch/>
        </p:blipFill>
        <p:spPr>
          <a:xfrm rot="5400000">
            <a:off x="5374144" y="1861984"/>
            <a:ext cx="2387195" cy="48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8299" y="191728"/>
            <a:ext cx="6600451" cy="2262781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verantwoordelijk voor eigen daden</a:t>
            </a:r>
            <a:br>
              <a:rPr lang="nl-NL" sz="4800" dirty="0"/>
            </a:b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42416" y="2042653"/>
            <a:ext cx="7090971" cy="4505632"/>
          </a:xfrm>
        </p:spPr>
        <p:txBody>
          <a:bodyPr>
            <a:normAutofit/>
          </a:bodyPr>
          <a:lstStyle/>
          <a:p>
            <a:r>
              <a:rPr lang="nl-NL" sz="2800" dirty="0"/>
              <a:t>jezelf beproeven</a:t>
            </a:r>
          </a:p>
          <a:p>
            <a:r>
              <a:rPr lang="nl-NL" sz="2800" dirty="0"/>
              <a:t>spiegel: (niet) kijken</a:t>
            </a:r>
          </a:p>
          <a:p>
            <a:r>
              <a:rPr lang="nl-NL" sz="2800" dirty="0"/>
              <a:t>nooit jouw zeep</a:t>
            </a:r>
          </a:p>
          <a:p>
            <a:r>
              <a:rPr lang="nl-NL" sz="2800" dirty="0"/>
              <a:t>kijk naar jezelf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trots op het kruis</a:t>
            </a:r>
          </a:p>
          <a:p>
            <a:r>
              <a:rPr lang="nl-NL" sz="2800" dirty="0"/>
              <a:t>splinters, balken; die ene dwarsbalk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5" name="Afbeelding 4" descr="C:\Users\mail\AppData\Local\Microsoft\Windows\INetCacheContent.Word\IMG_73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29102" r="5070" b="19174"/>
          <a:stretch/>
        </p:blipFill>
        <p:spPr bwMode="auto">
          <a:xfrm rot="5400000">
            <a:off x="5158249" y="1994720"/>
            <a:ext cx="5088192" cy="2662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5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8299" y="892280"/>
            <a:ext cx="6600451" cy="1473741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zorgen</a:t>
            </a:r>
            <a:b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nl-NL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voor elkaar</a:t>
            </a:r>
            <a:br>
              <a:rPr lang="nl-NL" sz="4800" dirty="0"/>
            </a:b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42416" y="2824313"/>
            <a:ext cx="6600451" cy="3908324"/>
          </a:xfrm>
        </p:spPr>
        <p:txBody>
          <a:bodyPr>
            <a:normAutofit/>
          </a:bodyPr>
          <a:lstStyle/>
          <a:p>
            <a:r>
              <a:rPr lang="nl-NL" sz="2800" dirty="0"/>
              <a:t>je moet er wel iets mee</a:t>
            </a:r>
          </a:p>
          <a:p>
            <a:r>
              <a:rPr lang="nl-NL" sz="2800" dirty="0"/>
              <a:t>wat jou ook had kunnen overkomen</a:t>
            </a:r>
          </a:p>
          <a:p>
            <a:endParaRPr lang="nl-NL" sz="2800" dirty="0"/>
          </a:p>
          <a:p>
            <a:r>
              <a:rPr lang="nl-NL" sz="2800" dirty="0"/>
              <a:t>arm uit de kom</a:t>
            </a:r>
          </a:p>
          <a:p>
            <a:r>
              <a:rPr lang="nl-NL" sz="2800" dirty="0"/>
              <a:t>het nieuwe gebod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Picture 2" descr="Draagt elkanders las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03" y="227311"/>
            <a:ext cx="2239145" cy="30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tacogosens.nl/schouder-instabiliteit_clip_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74" y="404843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0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413</TotalTime>
  <Words>74</Words>
  <Application>Microsoft Office PowerPoint</Application>
  <PresentationFormat>Diavoorstelling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Sliert</vt:lpstr>
      <vt:lpstr>liefde is…  elkaars lasten dragen </vt:lpstr>
      <vt:lpstr>liefde is…  elkaars lasten dragen </vt:lpstr>
      <vt:lpstr>liefde is…  elkaars lasten dragen </vt:lpstr>
      <vt:lpstr>verantwoordelijk voor eigen daden </vt:lpstr>
      <vt:lpstr>zorgen voor elkaar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Aanstelling 8 januari 2017</dc:title>
  <dc:creator>Marten de Vries</dc:creator>
  <cp:lastModifiedBy>Marten de Vries</cp:lastModifiedBy>
  <cp:revision>26</cp:revision>
  <dcterms:created xsi:type="dcterms:W3CDTF">2016-12-08T11:09:45Z</dcterms:created>
  <dcterms:modified xsi:type="dcterms:W3CDTF">2017-01-09T12:07:32Z</dcterms:modified>
</cp:coreProperties>
</file>