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3" r:id="rId4"/>
    <p:sldId id="258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>
        <p:scale>
          <a:sx n="100" d="100"/>
          <a:sy n="100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3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2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57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6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0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9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2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2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0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6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2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103" y="286157"/>
            <a:ext cx="8807188" cy="1368822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solidFill>
                  <a:srgbClr val="00B0F0"/>
                </a:solidFill>
              </a:rPr>
              <a:t>Jezus:</a:t>
            </a:r>
            <a:br>
              <a:rPr lang="nl-NL" sz="4400" dirty="0">
                <a:solidFill>
                  <a:srgbClr val="FFFF00"/>
                </a:solidFill>
              </a:rPr>
            </a:br>
            <a:r>
              <a:rPr lang="nl-NL" sz="4400" dirty="0">
                <a:solidFill>
                  <a:srgbClr val="FFFF00"/>
                </a:solidFill>
              </a:rPr>
              <a:t>met stip op nummer één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256" y="2009011"/>
            <a:ext cx="8485742" cy="3220451"/>
          </a:xfrm>
        </p:spPr>
        <p:txBody>
          <a:bodyPr>
            <a:noAutofit/>
          </a:bodyPr>
          <a:lstStyle/>
          <a:p>
            <a:r>
              <a:rPr lang="nl-NL" sz="2800" dirty="0">
                <a:latin typeface="Bell MT" panose="02020503060305020303" pitchFamily="18" charset="0"/>
              </a:rPr>
              <a:t>preek over Openbaring 3,14-22</a:t>
            </a:r>
          </a:p>
          <a:p>
            <a:endParaRPr lang="nl-NL" sz="2800" dirty="0">
              <a:latin typeface="Bell MT" panose="02020503060305020303" pitchFamily="18" charset="0"/>
            </a:endParaRPr>
          </a:p>
          <a:p>
            <a:r>
              <a:rPr lang="nl-NL" sz="2800" dirty="0">
                <a:latin typeface="Bell MT" panose="02020503060305020303" pitchFamily="18" charset="0"/>
              </a:rPr>
              <a:t>Bedum en Appingedam, </a:t>
            </a:r>
          </a:p>
          <a:p>
            <a:r>
              <a:rPr lang="nl-NL" sz="2800" dirty="0">
                <a:latin typeface="Bell MT" panose="02020503060305020303" pitchFamily="18" charset="0"/>
              </a:rPr>
              <a:t>17 juli 2016</a:t>
            </a:r>
          </a:p>
          <a:p>
            <a:endParaRPr lang="nl-NL" sz="2800" dirty="0">
              <a:latin typeface="Bell MT" panose="02020503060305020303" pitchFamily="18" charset="0"/>
            </a:endParaRPr>
          </a:p>
          <a:p>
            <a:r>
              <a:rPr lang="nl-NL" sz="2800" dirty="0">
                <a:latin typeface="Bell MT" panose="02020503060305020303" pitchFamily="18" charset="0"/>
              </a:rPr>
              <a:t>Ds. Marten de Vries 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2"/>
          <a:srcRect l="18925" r="14717"/>
          <a:stretch/>
        </p:blipFill>
        <p:spPr>
          <a:xfrm>
            <a:off x="4820627" y="2488162"/>
            <a:ext cx="4314133" cy="43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245" y="634563"/>
            <a:ext cx="7362395" cy="1293028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solidFill>
                  <a:srgbClr val="00B0F0"/>
                </a:solidFill>
              </a:rPr>
              <a:t>Jezus:</a:t>
            </a:r>
            <a:br>
              <a:rPr lang="nl-NL" sz="4400" dirty="0">
                <a:solidFill>
                  <a:srgbClr val="FFFF00"/>
                </a:solidFill>
              </a:rPr>
            </a:br>
            <a:r>
              <a:rPr lang="nl-NL" sz="4400" dirty="0">
                <a:solidFill>
                  <a:srgbClr val="FFFF00"/>
                </a:solidFill>
              </a:rPr>
              <a:t>met stip op nummer één	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222" y="1776781"/>
            <a:ext cx="7705804" cy="3018094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Bell MT" panose="02020503060305020303" pitchFamily="18" charset="0"/>
              </a:rPr>
              <a:t>Elke zondag hetzelfde liedje</a:t>
            </a:r>
          </a:p>
          <a:p>
            <a:r>
              <a:rPr lang="nl-NL" sz="2800" dirty="0">
                <a:latin typeface="Bell MT" panose="02020503060305020303" pitchFamily="18" charset="0"/>
              </a:rPr>
              <a:t>Goed met zichzelf getroffen…</a:t>
            </a:r>
          </a:p>
          <a:p>
            <a:r>
              <a:rPr lang="nl-NL" sz="2800" dirty="0">
                <a:latin typeface="Bell MT" panose="02020503060305020303" pitchFamily="18" charset="0"/>
              </a:rPr>
              <a:t>Jezus buiten de deur</a:t>
            </a:r>
          </a:p>
          <a:p>
            <a:r>
              <a:rPr lang="nl-NL" sz="2800" dirty="0">
                <a:latin typeface="Bell MT" panose="02020503060305020303" pitchFamily="18" charset="0"/>
              </a:rPr>
              <a:t>Jezus je dagelijkse smaakmaker?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</p:txBody>
      </p:sp>
      <p:pic>
        <p:nvPicPr>
          <p:cNvPr id="4" name="Picture 2" descr="http://www.peterolsenart.com/Laodi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18" y="2873092"/>
            <a:ext cx="3884699" cy="38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245" y="513651"/>
            <a:ext cx="7362395" cy="129302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Jezus: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met stip op nummer één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3577" y="1625641"/>
            <a:ext cx="7705804" cy="3018094"/>
          </a:xfrm>
        </p:spPr>
        <p:txBody>
          <a:bodyPr>
            <a:normAutofit/>
          </a:bodyPr>
          <a:lstStyle/>
          <a:p>
            <a:endParaRPr lang="nl-NL" sz="2800" dirty="0">
              <a:latin typeface="Bell MT" panose="02020503060305020303" pitchFamily="18" charset="0"/>
            </a:endParaRPr>
          </a:p>
          <a:p>
            <a:pPr lvl="0"/>
            <a:r>
              <a:rPr lang="nl-NL" sz="2800" dirty="0">
                <a:latin typeface="Bell MT" panose="02020503060305020303" pitchFamily="18" charset="0"/>
              </a:rPr>
              <a:t>Als je dat niet wilt, spuugt Hij je uit</a:t>
            </a:r>
          </a:p>
          <a:p>
            <a:pPr lvl="0"/>
            <a:r>
              <a:rPr lang="nl-NL" sz="2800" dirty="0">
                <a:latin typeface="Bell MT" panose="02020503060305020303" pitchFamily="18" charset="0"/>
              </a:rPr>
              <a:t>Als je dat toestaat, wil Hij met je eten.</a:t>
            </a:r>
          </a:p>
          <a:p>
            <a:endParaRPr lang="nl-NL" sz="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nl-NL" sz="2800" dirty="0">
              <a:latin typeface="Bell MT" panose="02020503060305020303" pitchFamily="18" charset="0"/>
            </a:endParaRPr>
          </a:p>
          <a:p>
            <a:endParaRPr lang="nl-NL" sz="2800" dirty="0">
              <a:latin typeface="Bell MT" panose="02020503060305020303" pitchFamily="18" charset="0"/>
            </a:endParaRPr>
          </a:p>
        </p:txBody>
      </p:sp>
      <p:pic>
        <p:nvPicPr>
          <p:cNvPr id="1026" name="Picture 2" descr="http://image.slidesharecdn.com/rev3v14-22laodicealukewarm-103-cic-150906014943-lva1-app6892/95/revelation-31422-laodicea-lukewarm-6-638.jpg?cb=1441505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29" y="3325091"/>
            <a:ext cx="4595970" cy="34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1386" y="771930"/>
            <a:ext cx="7074801" cy="129302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200" b="1" dirty="0">
                <a:solidFill>
                  <a:srgbClr val="FFFF00"/>
                </a:solidFill>
              </a:rPr>
              <a:t>ALS JEZUS NIET ALLES VOOR JOU IS,</a:t>
            </a:r>
            <a:br>
              <a:rPr lang="nl-NL" sz="3200" b="1" dirty="0">
                <a:solidFill>
                  <a:srgbClr val="FFFF00"/>
                </a:solidFill>
              </a:rPr>
            </a:br>
            <a:br>
              <a:rPr lang="nl-NL" sz="3200" b="1" dirty="0">
                <a:solidFill>
                  <a:srgbClr val="FFFF00"/>
                </a:solidFill>
              </a:rPr>
            </a:br>
            <a:r>
              <a:rPr lang="nl-NL" sz="3200" b="1" dirty="0">
                <a:solidFill>
                  <a:srgbClr val="00B0F0"/>
                </a:solidFill>
              </a:rPr>
              <a:t>SPUUGT HIJ JE UIT</a:t>
            </a:r>
            <a:br>
              <a:rPr lang="nl-NL" dirty="0"/>
            </a:br>
            <a:endParaRPr lang="nl-NL" sz="3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1" y="1899838"/>
            <a:ext cx="6425569" cy="4024125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Bell MT" panose="02020503060305020303" pitchFamily="18" charset="0"/>
              </a:rPr>
              <a:t>Ze konden zichzelf wel bedruipen</a:t>
            </a:r>
          </a:p>
          <a:p>
            <a:r>
              <a:rPr lang="nl-NL" sz="2800" dirty="0">
                <a:latin typeface="Bell MT" panose="02020503060305020303" pitchFamily="18" charset="0"/>
              </a:rPr>
              <a:t>De geestelijke noodtoestand afgekondigd</a:t>
            </a:r>
          </a:p>
          <a:p>
            <a:r>
              <a:rPr lang="nl-NL" sz="2800" dirty="0">
                <a:latin typeface="Bell MT" panose="02020503060305020303" pitchFamily="18" charset="0"/>
              </a:rPr>
              <a:t>Misselijke lui, die </a:t>
            </a:r>
            <a:r>
              <a:rPr lang="nl-NL" sz="2800" dirty="0" err="1">
                <a:latin typeface="Bell MT" panose="02020503060305020303" pitchFamily="18" charset="0"/>
              </a:rPr>
              <a:t>Laodicenzen</a:t>
            </a:r>
            <a:endParaRPr lang="nl-NL" sz="2800" dirty="0">
              <a:latin typeface="Bell MT" panose="02020503060305020303" pitchFamily="18" charset="0"/>
            </a:endParaRPr>
          </a:p>
          <a:p>
            <a:r>
              <a:rPr lang="nl-NL" sz="2800" dirty="0">
                <a:latin typeface="Bell MT" panose="02020503060305020303" pitchFamily="18" charset="0"/>
              </a:rPr>
              <a:t>‘Onze lieve Heer’ een kotsende Jezus?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nl-NL" dirty="0"/>
              <a:t>									</a:t>
            </a:r>
          </a:p>
        </p:txBody>
      </p:sp>
      <p:pic>
        <p:nvPicPr>
          <p:cNvPr id="5" name="Picture 1030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299948" y="3926027"/>
            <a:ext cx="4721082" cy="28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0"/>
          <p:cNvPicPr/>
          <p:nvPr/>
        </p:nvPicPr>
        <p:blipFill rotWithShape="1">
          <a:blip r:embed="rId2"/>
          <a:srcRect t="30538" b="30542"/>
          <a:stretch/>
        </p:blipFill>
        <p:spPr>
          <a:xfrm>
            <a:off x="3408218" y="4594671"/>
            <a:ext cx="5654922" cy="21235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1050427"/>
            <a:ext cx="7974928" cy="11478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ALS JE JEZUS OP DE EERSTE PLAATS ZET, </a:t>
            </a:r>
            <a:br>
              <a:rPr lang="en-US" sz="3200" b="1" dirty="0">
                <a:solidFill>
                  <a:srgbClr val="FFFF00"/>
                </a:solidFill>
              </a:rPr>
            </a:b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GAAT HIJ MET JE ETEN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9331" y="2002611"/>
            <a:ext cx="5790948" cy="401959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dirty="0" err="1">
                <a:latin typeface="Bell MT" panose="02020503060305020303" pitchFamily="18" charset="0"/>
              </a:rPr>
              <a:t>Jezus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helemaal</a:t>
            </a:r>
            <a:r>
              <a:rPr lang="en-US" sz="2800" dirty="0">
                <a:latin typeface="Bell MT" panose="02020503060305020303" pitchFamily="18" charset="0"/>
              </a:rPr>
              <a:t> van </a:t>
            </a:r>
            <a:r>
              <a:rPr lang="en-US" sz="2800" dirty="0" err="1">
                <a:latin typeface="Bell MT" panose="02020503060305020303" pitchFamily="18" charset="0"/>
              </a:rPr>
              <a:t>deze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tijd</a:t>
            </a:r>
            <a:endParaRPr lang="en-US" sz="2800" dirty="0">
              <a:latin typeface="Bell MT" panose="02020503060305020303" pitchFamily="18" charset="0"/>
            </a:endParaRPr>
          </a:p>
          <a:p>
            <a:pPr lvl="1">
              <a:lnSpc>
                <a:spcPct val="70000"/>
              </a:lnSpc>
            </a:pPr>
            <a:r>
              <a:rPr lang="en-US" sz="2600" dirty="0">
                <a:latin typeface="Bell MT" panose="02020503060305020303" pitchFamily="18" charset="0"/>
              </a:rPr>
              <a:t>‘</a:t>
            </a:r>
            <a:r>
              <a:rPr lang="en-US" sz="2600" dirty="0" err="1">
                <a:latin typeface="Bell MT" panose="02020503060305020303" pitchFamily="18" charset="0"/>
              </a:rPr>
              <a:t>Kostbaarder</a:t>
            </a:r>
            <a:r>
              <a:rPr lang="en-US" sz="2600" dirty="0">
                <a:latin typeface="Bell MT" panose="02020503060305020303" pitchFamily="18" charset="0"/>
              </a:rPr>
              <a:t> </a:t>
            </a:r>
            <a:r>
              <a:rPr lang="en-US" sz="2600" dirty="0" err="1">
                <a:latin typeface="Bell MT" panose="02020503060305020303" pitchFamily="18" charset="0"/>
              </a:rPr>
              <a:t>dan</a:t>
            </a:r>
            <a:r>
              <a:rPr lang="en-US" sz="2600" dirty="0">
                <a:latin typeface="Bell MT" panose="02020503060305020303" pitchFamily="18" charset="0"/>
              </a:rPr>
              <a:t> </a:t>
            </a:r>
            <a:r>
              <a:rPr lang="en-US" sz="2600" dirty="0" err="1">
                <a:latin typeface="Bell MT" panose="02020503060305020303" pitchFamily="18" charset="0"/>
              </a:rPr>
              <a:t>vergankelijk</a:t>
            </a:r>
            <a:r>
              <a:rPr lang="en-US" sz="2600" dirty="0">
                <a:latin typeface="Bell MT" panose="02020503060305020303" pitchFamily="18" charset="0"/>
              </a:rPr>
              <a:t> </a:t>
            </a:r>
            <a:r>
              <a:rPr lang="en-US" sz="2600" dirty="0" err="1">
                <a:latin typeface="Bell MT" panose="02020503060305020303" pitchFamily="18" charset="0"/>
              </a:rPr>
              <a:t>goud</a:t>
            </a:r>
            <a:r>
              <a:rPr lang="en-US" sz="2600" dirty="0">
                <a:latin typeface="Bell MT" panose="02020503060305020303" pitchFamily="18" charset="0"/>
              </a:rPr>
              <a:t>’</a:t>
            </a:r>
          </a:p>
          <a:p>
            <a:pPr lvl="1">
              <a:lnSpc>
                <a:spcPct val="70000"/>
              </a:lnSpc>
            </a:pPr>
            <a:r>
              <a:rPr lang="en-US" sz="2600" dirty="0">
                <a:latin typeface="Bell MT" panose="02020503060305020303" pitchFamily="18" charset="0"/>
              </a:rPr>
              <a:t>‘Met </a:t>
            </a:r>
            <a:r>
              <a:rPr lang="en-US" sz="2600" dirty="0" err="1">
                <a:latin typeface="Bell MT" panose="02020503060305020303" pitchFamily="18" charset="0"/>
              </a:rPr>
              <a:t>Christus</a:t>
            </a:r>
            <a:r>
              <a:rPr lang="en-US" sz="2600" dirty="0">
                <a:latin typeface="Bell MT" panose="02020503060305020303" pitchFamily="18" charset="0"/>
              </a:rPr>
              <a:t> </a:t>
            </a:r>
            <a:r>
              <a:rPr lang="en-US" sz="2600" dirty="0" err="1">
                <a:latin typeface="Bell MT" panose="02020503060305020303" pitchFamily="18" charset="0"/>
              </a:rPr>
              <a:t>omkleed</a:t>
            </a:r>
            <a:r>
              <a:rPr lang="en-US" sz="2600" dirty="0">
                <a:latin typeface="Bell MT" panose="02020503060305020303" pitchFamily="18" charset="0"/>
              </a:rPr>
              <a:t>’</a:t>
            </a:r>
          </a:p>
          <a:p>
            <a:pPr lvl="1">
              <a:lnSpc>
                <a:spcPct val="70000"/>
              </a:lnSpc>
            </a:pPr>
            <a:r>
              <a:rPr lang="en-US" sz="2600" dirty="0" err="1">
                <a:latin typeface="Bell MT" panose="02020503060305020303" pitchFamily="18" charset="0"/>
              </a:rPr>
              <a:t>Laat</a:t>
            </a:r>
            <a:r>
              <a:rPr lang="en-US" sz="2600" dirty="0">
                <a:latin typeface="Bell MT" panose="02020503060305020303" pitchFamily="18" charset="0"/>
              </a:rPr>
              <a:t> </a:t>
            </a:r>
            <a:r>
              <a:rPr lang="en-US" sz="2600" dirty="0" err="1">
                <a:latin typeface="Bell MT" panose="02020503060305020303" pitchFamily="18" charset="0"/>
              </a:rPr>
              <a:t>je</a:t>
            </a:r>
            <a:r>
              <a:rPr lang="en-US" sz="2600" dirty="0">
                <a:latin typeface="Bell MT" panose="02020503060305020303" pitchFamily="18" charset="0"/>
              </a:rPr>
              <a:t> hart </a:t>
            </a:r>
            <a:r>
              <a:rPr lang="en-US" sz="2600" dirty="0" err="1">
                <a:latin typeface="Bell MT" panose="02020503060305020303" pitchFamily="18" charset="0"/>
              </a:rPr>
              <a:t>verlicht</a:t>
            </a:r>
            <a:r>
              <a:rPr lang="en-US" sz="2600" dirty="0">
                <a:latin typeface="Bell MT" panose="02020503060305020303" pitchFamily="18" charset="0"/>
              </a:rPr>
              <a:t> </a:t>
            </a:r>
            <a:r>
              <a:rPr lang="en-US" sz="2600" dirty="0" err="1">
                <a:latin typeface="Bell MT" panose="02020503060305020303" pitchFamily="18" charset="0"/>
              </a:rPr>
              <a:t>worden</a:t>
            </a:r>
            <a:endParaRPr lang="en-US" sz="2600" dirty="0">
              <a:latin typeface="Bell MT" panose="02020503060305020303" pitchFamily="18" charset="0"/>
            </a:endParaRPr>
          </a:p>
          <a:p>
            <a:pPr lvl="1">
              <a:lnSpc>
                <a:spcPct val="70000"/>
              </a:lnSpc>
            </a:pPr>
            <a:endParaRPr lang="en-US" sz="2600" dirty="0">
              <a:latin typeface="Bell MT" panose="02020503060305020303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2800" dirty="0">
                <a:latin typeface="Bell MT" panose="02020503060305020303" pitchFamily="18" charset="0"/>
              </a:rPr>
              <a:t>Is </a:t>
            </a:r>
            <a:r>
              <a:rPr lang="en-US" sz="2800" dirty="0" err="1">
                <a:latin typeface="Bell MT" panose="02020503060305020303" pitchFamily="18" charset="0"/>
              </a:rPr>
              <a:t>je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deur</a:t>
            </a:r>
            <a:r>
              <a:rPr lang="en-US" sz="2800" dirty="0">
                <a:latin typeface="Bell MT" panose="02020503060305020303" pitchFamily="18" charset="0"/>
              </a:rPr>
              <a:t> nog op slot?</a:t>
            </a:r>
          </a:p>
          <a:p>
            <a:pPr>
              <a:lnSpc>
                <a:spcPct val="70000"/>
              </a:lnSpc>
            </a:pPr>
            <a:r>
              <a:rPr lang="en-US" sz="2800" dirty="0" err="1">
                <a:latin typeface="Bell MT" panose="02020503060305020303" pitchFamily="18" charset="0"/>
              </a:rPr>
              <a:t>Samen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eten</a:t>
            </a:r>
            <a:r>
              <a:rPr lang="en-US" sz="2800" dirty="0">
                <a:latin typeface="Bell MT" panose="02020503060305020303" pitchFamily="18" charset="0"/>
              </a:rPr>
              <a:t> = </a:t>
            </a:r>
            <a:r>
              <a:rPr lang="en-US" sz="2800" dirty="0" err="1">
                <a:latin typeface="Bell MT" panose="02020503060305020303" pitchFamily="18" charset="0"/>
              </a:rPr>
              <a:t>samen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err="1">
                <a:latin typeface="Bell MT" panose="02020503060305020303" pitchFamily="18" charset="0"/>
              </a:rPr>
              <a:t>delen</a:t>
            </a:r>
            <a:endParaRPr lang="en-US" sz="2800" dirty="0">
              <a:latin typeface="Bell MT" panose="02020503060305020303" pitchFamily="18" charset="0"/>
            </a:endParaRPr>
          </a:p>
          <a:p>
            <a:pPr>
              <a:lnSpc>
                <a:spcPct val="70000"/>
              </a:lnSpc>
            </a:pPr>
            <a:endParaRPr lang="en-US" sz="2400" dirty="0">
              <a:latin typeface="Bell MT" panose="02020503060305020303" pitchFamily="18" charset="0"/>
            </a:endParaRPr>
          </a:p>
          <a:p>
            <a:pPr>
              <a:lnSpc>
                <a:spcPct val="70000"/>
              </a:lnSpc>
              <a:buClr>
                <a:schemeClr val="accent1">
                  <a:lumMod val="40000"/>
                  <a:lumOff val="60000"/>
                </a:schemeClr>
              </a:buClr>
            </a:pPr>
            <a:endParaRPr lang="en-US" sz="2400" dirty="0">
              <a:latin typeface="Bell MT" panose="02020503060305020303" pitchFamily="18" charset="0"/>
            </a:endParaRPr>
          </a:p>
          <a:p>
            <a:pPr marL="0" indent="0">
              <a:lnSpc>
                <a:spcPct val="70000"/>
              </a:lnSpc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sz="2400" dirty="0">
                <a:latin typeface="Bell MT" panose="02020503060305020303" pitchFamily="18" charset="0"/>
              </a:rPr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29191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2134</TotalTime>
  <Words>134</Words>
  <Application>Microsoft Office PowerPoint</Application>
  <PresentationFormat>Diavoorstelling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Bell MT</vt:lpstr>
      <vt:lpstr>Century Gothic</vt:lpstr>
      <vt:lpstr>Wingdings</vt:lpstr>
      <vt:lpstr>Condensspoor</vt:lpstr>
      <vt:lpstr>Jezus: met stip op nummer één </vt:lpstr>
      <vt:lpstr>Jezus: met stip op nummer één </vt:lpstr>
      <vt:lpstr>Jezus: met stip op nummer één </vt:lpstr>
      <vt:lpstr>ALS JEZUS NIET ALLES VOOR JOU IS,  SPUUGT HIJ JE UIT </vt:lpstr>
      <vt:lpstr>ALS JE JEZUS OP DE EERSTE PLAATS ZET,   GAAT HIJ MET JE ETEN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50</cp:revision>
  <dcterms:created xsi:type="dcterms:W3CDTF">2016-04-29T09:06:39Z</dcterms:created>
  <dcterms:modified xsi:type="dcterms:W3CDTF">2016-07-16T16:54:43Z</dcterms:modified>
</cp:coreProperties>
</file>