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76" r:id="rId3"/>
    <p:sldId id="271" r:id="rId4"/>
    <p:sldId id="275" r:id="rId5"/>
    <p:sldId id="274" r:id="rId6"/>
    <p:sldId id="273" r:id="rId7"/>
    <p:sldId id="272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8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3384-F9F6-4CA2-8BD6-6C1ACC49B3FA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32B7-07B5-406C-BA6B-4E35E4E78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2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8381-FF82-48CB-8A40-926C52DCE44D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DAEF-CAA2-4E47-B93C-79A57257A4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9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93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31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30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8FE345-9D41-496C-8E3A-55B2AF189B40}" type="datetimeFigureOut">
              <a:rPr lang="nl-NL" smtClean="0"/>
              <a:t>31-12-2016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indtijdinbeeld.nl/EiB-Bijbelstudies/Los/rev12f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78339"/>
            <a:ext cx="5208657" cy="340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>
                <a:solidFill>
                  <a:srgbClr val="FFFF00"/>
                </a:solidFill>
              </a:rPr>
              <a:t>een film in drie 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4077072"/>
            <a:ext cx="8784976" cy="12241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>
                <a:solidFill>
                  <a:srgbClr val="00B0F0"/>
                </a:solidFill>
              </a:rPr>
              <a:t>drie</a:t>
            </a:r>
            <a:r>
              <a:rPr lang="en-US" sz="4000" dirty="0">
                <a:solidFill>
                  <a:srgbClr val="00B0F0"/>
                </a:solidFill>
              </a:rPr>
              <a:t> </a:t>
            </a:r>
            <a:r>
              <a:rPr lang="en-US" sz="4000" dirty="0" err="1">
                <a:solidFill>
                  <a:srgbClr val="00B0F0"/>
                </a:solidFill>
              </a:rPr>
              <a:t>preken</a:t>
            </a:r>
            <a:r>
              <a:rPr lang="en-US" sz="4000" dirty="0">
                <a:solidFill>
                  <a:srgbClr val="00B0F0"/>
                </a:solidFill>
              </a:rPr>
              <a:t> over </a:t>
            </a:r>
            <a:r>
              <a:rPr lang="en-US" sz="4000" dirty="0" err="1">
                <a:solidFill>
                  <a:srgbClr val="00B0F0"/>
                </a:solidFill>
              </a:rPr>
              <a:t>Openbaring</a:t>
            </a:r>
            <a:r>
              <a:rPr lang="en-US" sz="4000" dirty="0">
                <a:solidFill>
                  <a:srgbClr val="00B0F0"/>
                </a:solidFill>
              </a:rPr>
              <a:t> 12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155574" y="5445224"/>
            <a:ext cx="8856241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Bedum, 31 </a:t>
            </a:r>
            <a:r>
              <a:rPr lang="en-US" sz="3200" dirty="0" err="1"/>
              <a:t>december</a:t>
            </a:r>
            <a:r>
              <a:rPr lang="en-US" sz="3200" dirty="0"/>
              <a:t> 2016 &amp; 1 </a:t>
            </a:r>
            <a:r>
              <a:rPr lang="en-US" sz="3200" dirty="0" err="1"/>
              <a:t>januari</a:t>
            </a:r>
            <a:r>
              <a:rPr lang="en-US" sz="3200" dirty="0"/>
              <a:t> 2017</a:t>
            </a:r>
          </a:p>
          <a:p>
            <a:pPr marL="45720" indent="0" algn="r">
              <a:buNone/>
            </a:pPr>
            <a:r>
              <a:rPr lang="en-US" sz="3200" dirty="0"/>
              <a:t>Ds. Marten de Vries</a:t>
            </a:r>
            <a:endParaRPr lang="nl-NL" sz="3200" dirty="0"/>
          </a:p>
        </p:txBody>
      </p:sp>
      <p:sp>
        <p:nvSpPr>
          <p:cNvPr id="5" name="AutoShape 2" descr="data:image/jpeg;base64,/9j/4AAQSkZJRgABAQAAAQABAAD/2wCEAAkGBxQPDxQUEBQUFRQVFBQUFBQUFBcUFBUUFRQYFxQUFBUcHCggGBwlHBgYITEhJSkrLi4uFx8zODQsNygtLisBCgoKDg0OGxAQGywkICQxLCw0LCw0LCwsLywvLy8uNCwsLCw0LCwsNCwsLCw0LCwsLCwsLCwsLCwsLCwsLCwsLP/AABEIAKgBLAMBEQACEQEDEQH/xAAbAAEBAQEBAQEBAAAAAAAAAAAAAQQDAgUGB//EAEAQAAIBAwIDBAYHBgYCAwAAAAECAAMREgQhBTFBEyJR8DJhcYGRkgYUFkJSU6EjM3KCwdEVJGKxsuFz8WOis//EABoBAQADAQEBAAAAAAAAAAAAAAABAgMEBQb/xAA5EQACAgEBBAgFAwIFBQAAAAAAAQIRAyEEEjFBBRNRYXGBkaEVIjJSsRTB8NHxM0JysuEjJDRigv/aAAwDAQACEQMRAD8A/jcAQBAEAsAQBAEAQCwBAEAQBAEAQBAEAsAQCQBAEAsAkAQBAEAQCQBAEAQBAJAEAQBAEAQBALAEAQBALAEAQBAEAQBALAJAEAQBAEAQCwBAJALAJAEAQBAEAkAQBAEAQCQBAEAQBALAEAQBAEAsAQBAEAQBAEAQCwBAEAQBAEAQBAJAEAQBAEAQBAEAkAQBAEAkAQBAEAQCwBAEAQCwBAEAQBAEAQCwBAEAQBAEAQBAEAQBAJAEAQBAEAQBAEAkAQBAEAkAQBAAgFA8IAHnz55QBAPWJ8D8IItEItzgWhBItAsQC2gC21+nj0+MC+QCk8gYItFCnlY352tvAtcSQSIAgCAIAgCAIAgFvAJAEAQBAJAEAQBAJAHnz56wB58+esAQCQBAEAQDVo72awY7C+Bs4F+a7G48faJaJhmr5ba8+Hn+xoqq1jgWLkITtaphYixA3vfG/tEs75GMXG1vVu6+F93vXmZ9VcYZXzA71/S9LuX9drevlKvkbYqe9X08uzhr5e3E1aWsxehdmIIN+8Te1R7X8eQ+Esm7RhkhBRyUl6dyPKISyl+2Crd27W5G1rW28bCOet+ZZySi1Ddt6Ldr+cD0VuS6HJ2p2BAIJqKVD2HMMU3+Md6K2ktyapJ8O53XlZKAYfvb27Orsf3mNhfn052v4GFfPvJnuP8Aw64x8Lvu967jjWx7FcMrdo/pWvfBPCVdbuhrDe6571cFw8WaaFI9rRaxxFNCW+6MUs125CxBlktUzCc49XOF629Oer00LpwzKg76jsrZDvUCMTfMWFjzB357wrr+URkcIyb0b3uD0nd8nz7tOGhm4XVYVAAWAK1CQCQCeza1x8JEG7N9qhFwtpcV/uR1U1GpKaZqMcm7QqWL5bYZEb2ty6c41a0KNYo5WslJUquqrnXLjx8jhxD94eV7Lnbl2mIztb13995EuJrs/wDh92teF6e3sZpU3EAsAQBaASAIAgCAWAQwBAJALAJAHnz56wB58+esAQCQBAEAkAQBALAEAQAIBfPn9YA8+fPWAIBfPnz0gE8+fPSAXz589IAgCAIAgFgCAIAgCAIAgEgCAIAgCATz589YA8+fPWAIAgCAIBDAEAQBAJAEAsA+lwjQrVDFr7EAWNppCKfE4ds2ieJpR5n0f8Fpf6vmmnVROL9fm7jg3CqfbhO9iULWv1BA5++V6tb1Gy2zJ1Lnpd0av8EpeDfNLdVEw+IZu70Mus4SiGmBl3nCnfpYn+glZY0qN8O25JqV1orNacDpHo3zS/VROd9I5l2ehw4lwimlF3XK6i4ubjn1HxlZ40o2jXZtuyzyxhKqZqXgNK2+XtyluqiYPpLNfL0B4BSt975o6qIXSWa+XoceF8Gp1KKM2V2FzY2lYY4uKbNdq2/LjyyhGqRrH0eo/wCr5pfqYnP8Uz93oZdBwSm7VQ2RwqFBvbbEHfxO/wCkrHEnZ0bR0hlhGDjWqs1H6PUfBvmlupic/wATz93oZk4JT+ssnexFNXAvvcsRzty2/WV6qO9R0PpDL+nWTS95r2s1/Zyj4N80t1MTm+K5+70Mus4HTWrRUZAOzBt/wqWFj05SssUU0jow9I5ZYsknVpKvN0bfs5Q8G+Y/2l+picvxXaO70MXFuB06dIsmQOSDc3FmYKdreuUniSVo6tk6Ry5Mm7Kqp+ys2fZuj4P80v1MTl+K7R3ehz1H0epBGIyBCkg5dQLiQ8MaNMfSmZzSdcVyOXD+A0no02bK7IrHvW5i/KRHFFpMvtHSOaGWUY1SbXA0fZ2j4P8ANJ6mJj8U2ju9DHwzglJ1ctkbVHUb22U2ErDEmtTp2rpDLjlFRrVJ+pr+ztH/AFfNLdTE5vim0d3oY6PBKZr1UOWKqhAvv3r33936yqxR3mjpn0hlWCE1Vtv2/uax9HaNvvfNLdTE530ptHd6GOvwSmK9NBliyuSL9Vtax9/6SrxR3kjpx9IZXgnN1aa9zUfo9R/1fNLdTE510pn7vQx8S4LTRVK5b1EU732Y2PvlJ40uB07Nt+WcmpVom/Q0/wCAUfBvmluqiYfEs/d6HDX8FppSdlyuqsw71+QvIliik2a7P0hlnkjF1q0j1Q4HSKKTlcqCe96heFijRXJ0jmUmlXHsPZ4DS8G+aT1USvxLN3eh+XcWJHgSPgZzHvJ2rJBJLQAIBYBv0lXHT1bGxulrGx9IXt7peLqLOPNDezwtWtfDga6euJ07qzWqIBuG3INiCD4y+98rXM55bOlnjJL5WdqFUZ0yWF/q5uSd793mfGSnqvAznB7kkl/n9tTtwfU304Lvdu96Tb8zbmZMH8urMtsxVnajHTTgtDFp65ajRya7dqbktc+i1jvKJ/Kr7TryY1HLkUVpu8l4HT6P605EVHJDLkpZr2sSCN+Xs9UnFLXVlOkNnW6njjwdaL+hibVs/almbFqbsqljYd8AC3IHYym83Z1LBCG4oxVppXXd2m/iFcfWbNWdKeAN0c2y91xNJP5uOhybPif6e1jUpXzXI78H1N3qDtS9IWxZ2GRNt+e9ufwkwer10MdsxVCD3Kk+KS0oy1tRjpNOFcruA2LWIXe97byrdQWp0Qxb21ZXKN9lrS9Dbw56XaDHVVHIucXc4nbrcS8XG/qOXaI5uraeGK70lfsZtdqStKuUexOouMWsSMV5WPKVlKk67TowYVLJiU42tzmu9jU1eyVWoampUe6jBqgcG/iOntMhutYytjFj6yTjlwqMddUqZ9VKy/XGOS27FBfIWvm215qmt/yPPeOf6RKn9T5dyN610/GvzCXtdpyPHk+1+hi19de205yWwapfcbDszKSa3kdWz459TlVPgvyYdGDqw1SpXamCxCIjhLAfi8T/AG+FI/Pq3R15q2VrHjxqWmrab9Dk+sY0atKowZqdSli9x31NQfEi36yHJ7ri+VF44IrLDLjjSkpWux0zbptX/nawL9zBcQX7gOKeiL28eXrl1L/qPU5cmD/s8bUfmt3prxfHmc31f+arjO6dgbDLu5WXkL2vzkOXzvXkXjhrZsb3fm3uzWtfMyaiv3NGoqsimnZyj427qc/+5VvSKs6ceP588nBSd6Wr7eH/AAdqFfs9TTWnqGqowbtM3DhbDY5dPPjJTqSSdmWTH1mzylPEoSVVSq/I28HrKFqXZR+2q/eH4zvL42qfizl2zHNyjSf0x5dxv+sJ+JfmE0tHH1WT7X6M+HxDUANqirWPZ0cSrWN7nkRMJPWVdx6uz4m44YyjpcrtHFabpQFVNS+eAcozhhyuwxPXnI1Ud5SNHKEs7xSwrdurSrzs109YKlXTOSBenVLC42JC3Hxl1JNxZzywSx4ssEm9Y138TJxnXOap7J7CioY2awdiwOPPvbW/WUySd6PgdGx7PBY11sdZuuHBVx7tf2NnEtUr06ZBG9Wi3MXtkOYl5yTS8jm2bDOGSaaekZIzV9Z2FfIvlSqA3GWWDDwHQH+p8JVy3ZXehtjwdfg3VGpx7qtd/wDPycqdUvQrVHfd0fFM9lWxtZfE+echO4ttmkoKGbHjhH6WrdcX4/z2HEtXZaIzK0yLOyHvbAWHiOsTlw10GzYLeR7ty5J8DtwyooclK+dMj0XbvqfHfpLQavR6GW1Qk4pSx1LtS0a8j83V9I/xH/eczPbj9KPMFiGAIBYB9HQUTU09VV5kpbpysf6TSKuLRw7ROOPPCUuGp9DiGgLopT0wAp3tkvUX9X95eULWhybPtMYTal9Ld+DOmnp41aStzGnxPuKAyUtUu4pkleKcl99/k5aenXop2aorjvYvkBa9+aneQlKKqjTJLZ80+tlJp6Wq/c9nSdlToITc9rv4XKsbD4xu0kiqzrLkyT5bv7o4nhFT6vTAsKilwd9sXuDv8PiZHVvdXaaLbcXXyb+l16o6cV0BTNlHcXT9ne+9w3hJnCteVFdk2lTcYv6nO/Y06nTVRqe1porDswtiwX2yzUt60YYsuF7P1U5NO74WdNFpKnbtVqBVumAVTe+/Mn3ebSYxe9vMrmzYupWGDb1u2ZRpXq6TT9mASpDkE22F5XdbhGjd5seLasu+6vQ+jp6tbMZ0kVepVwSNjyl05XqjiyQ2fde7Nt9jR87U6V6yahUG/b352+6vX3zNxck0u07ceaGKeKU+G5+7NvFOF50h2KqKilWUiy8ue8vOFrTic2y7Yo5H1rbi7XaaaY/zrf8AgT/m0svr8jCX/hr/AFP8I+hNDjMOv/f6b+Op/wDk0pL6onXs/wDgZfBf7kZNNQr6XJKVNatMklO+FK36Nfn7v6yiU4aJWjpy5Nm2qp5JOEuelp+FHCvoWp0Kj1SDUq1KRbH0QBVFlHxP6eF5Vxai2+Lo1x7RDJnhDGvlipJXxfy8TVrNNVp6lq1FRUDriyFgpuLbgn1AS8lJS3onPhy4cmzrDle7TtOr/nE8abS1Mq1asArNTKhAb4jEXuf5RIUXrJlsmbFu48GJ2k7vhev/ACc6ehaquiYAFUpjO9uRVbbdeX6SFFvdZeW0RxS2iLdNvT1Zq1GgI1NGpSVVAyFTGy3BG23WWcPmTRhj2lPZ8mPI226q9f7Hrgp7lT/z1v8AnJx8H4srtq+aP+mP4PoEzQ4qPiayialTVKm5NOiAOXVj/SYyVuSXcerhyRx48MpcE5fsc+w1LURRxRVxCF8rnEAA7CRU3HdLdZskczzbzbu6rmdzSFKtp1XcLSqgeJsF/wB5aqkl4mW+8uLLJ85R/czaXgpcM1Z6iu7MWWm4CkE8jsb9fjKxxXq2bZdvjFqOKKailTa1OZoPSoIlT7uop4m97qXv7uZkU1FJ9pfrMeXNKcOcHfjRu41pWq0SqWLErbe3I+Mvki3GkcmxZo4sylPhqXiQtpnH/wATf8Yn9LI2bXaIv/2X5OFZaoFN6VmAUBqZIAbbYg+ekh72jRtB4W5wyaNvSXGtTlo9I7VxVamtIBSMQQSxPU22/wDQkRi3Leaovmzwjg6qMnLXi9K9T81W9Jv4j/uZzM9yP0o8wWJAEAsA3cN4h2IYFb3sdjbleXhPdOTadmeamnVG8ceX8B+Il+tXYcj6Nl9xxPGf2wfDYIVtfffe/wCgkdZ81mq2D/pOG9zs0faBfwN8RLdcuwx+GS+5GfV8azKEJYI4fc89rW/Uyssl0bYtg3FJOXFUa/tEv5bfES3XLsOf4XL7l6HHX8cFWkyBCMha5I23HSRLLaqjXZ+jnjyqblwO6fSQW3pm9t7MLcukt13cYvol8pex6b6SixtTN+neEdcuwLomV6y9jhw7jwpUlQoTiLXBG8rHLSqjXaOjXlyualVmg/SVfy2+YS3XLsMfhMvuXoZtDx0UzULITm5cWPK4AsfgJWOWr0N8/RzyKKUuCo2/ahfy2+YeuX69dhzfB5fevQyrx+2oNTA2KBLZb7G9+XiTKdb810dD6MbwLHva3f7Gr7Ur+W3zCX69dhzfB5fevQzar6QB6lJghApsxILbnIFdtttiZWWa2nXA6MXRjhjnFy+pLl2OzX9q1/Lb5hLdeuw5vg0/vXozLxP6QCrTxVCDkpuT+Fg3T2CVnm3lVHRsvRjxZN+Ur0fuqNX2pX8pvmHqluvXYYfBp/evQ5V/pMGRgKZuVIFyLC4IkPPpwL4+iHGak5cGc9D9IhTpIhpklVC3DDe2wMiOaklRfP0XLJklNS4u+B3+1K/lt8wluvXYY/B5fevQycP4+KYYMhOTu+x5ZEm28pHLXI6do6NeRpqXBJehp+1C/lt8w9Ut167Dn+Dy+9ehkpcetWd8NnCi19xhe3Trcyqy/M3R0z6NcsUYb2qv3NX2nX8tvmEt167Dn+ES+5ehkrceDVkcIbIGFr7nMez1CVeX5k6OiHRrjilBy1dexp+0y/lt8R4y3XrsMPhMvuXoZOIccFRVCoRZ1fc/h3tKyy3yOjZ+jnjbblxTXqaftIv5bfMJbrl2GHwqX3L0OOs4+KlJkCEFlK3JG19rysstqqNMPRsseRTcuDs9UvpAAgBQ3AAuCOgkrNpwIn0Y3NyUj0PpGv5bfMI65dhX4VL7l6H59jck+O/xmB7CVKief1gkCASAWAdaFAvsCt/AmxO3SSlZnkyKGrslSkVF7gi9rg33G/8AWGiYzTdHtdKxYqBuBfn6h/cfGN13RV5oqO8+H8/oVNKSuWSW25sNiQSAfXsfhJ3dLDzJS3ad+BzSiSAR1YIP4jawkUWc0m0+SvyOqaNixXa4YLz2ub2sevImTuu6KPPBRUu1X/PU8VaWP3kP8LBvjIaovCe9ya8VR6fSMGVSN3Cld+YbYRuu6KxzQcXJcFd+QGkYs4A3p5Zb/hJvbx5H4GTuvXuDzQSi/uqvMo0rFgNu8uYN+7jbdielrG/skbrDzRpvsdd99nnyPFCiXvawAFyzGyi/K59p5QlZaeRQ48+S1Z1Gja9rrbHPLIYFcgtw3t2k7rKPPGr141Va3V8PA9JoS2welyJ/eDkBcn3AE+6N3vRWW0KKtxl6HBqZDYizG4AxNwSeVj15/pIrkbKScd56eJdTRNNircxbrcbgEEHrtaGqdMjHkjkipR4Hr6s2eG2Vr8+mGfP+GN13RXro7m/y4e9fk9tpCq3LUxdQ2OYysyhh3fGxEndIWdOVJPi1daaOuJ5bSsAhI2qGy7+sDfw5j4yN16d5KzQbkvt4nVuHsL96nsbNZx3d7d7w329tpO4yi2mLrR68NHr4HPU6Q0wCzIb2ICsCbEXBt4f3EONFseZZHon5qi09ExAtjdhdVLAOw6FV9fTxhRZEtogm+NLi60Xi/wA9nM8jSHEMWQZAkBmAYgEjl7RG7pZPXLecUm600Wnb+54SgzAEfefAfxGxA/X9JFF5ZIxbT5K/I6JoXLFbC6sENz94hrW8fRJk7rM3tEFFS7Vflp/VEXRsVB7tyuYXIZleeQX2XPjtG6yXninWvGrrS+ywdE1gQVJKh8QwzxKhr48+W9hG6yP1EL58autLuuPiE0TEC2N2F1UsA7DoQPX08Y3WJbRBN8aXF1ovF/ns5nOpQKqrHk9yvuNjIaaVmkckZScVxXHzGp07U2KvzFr9eYvDTTpkY8kckd6PA5SDQkAsAkAQBAJAAgFgHbR1AtRSeQv/ALESYumZZouUGkKdfGljZScibMobbFQLXHjeSnoJY97Jva1XJ1zZqqaxQzMoyLMh6rYIot0/EP8A6iTvIwjgk0ovRJPv4t/t+TjqKi2YL1qKwFjsMWyHuLWkNrka44zuLlyTXuvykXRVwgbLnbJOv7RQwX2el+kRdDNjlJqvB+Dq/wAe53patQaRvyN6lwTuqBF9uwJ/mllJaGMsE2pr083b9/wZdQQQLGmf4EKfG6i8ozoxppvR+bv92aq2sUhiCclUCnzHpU1V/ZaxI9su5Iwhgmmlyb18m2vXSz2deiMzKuZas9TqthchBy37pY/zRvpO+8otmnOKjJ1UVHk/H3S9DhUrhabojXHad3Y37Mgki5G24S48RIb0pG0ccpZIzmta1/1f2bpnPTuuDIxxuUYMQSLrkMWsCbd7w6SFVUXyRlvxnFXVqvGtVenI2DU0xyNME02Uns27PLtEYd3EkiwO9uktaOZ4sr4p1afFXVNcbXN9pnWqBUJJQjs6guiFVu1NlAxxHUje3WRas2cJPGkk+Kert6NPjb/J40FVUfJvugso8X+6PVvvf1SIunZfPCU4bkeej7lz/p5nrWVlqKmIxZQUK3Ld0bocveR47CJNNEYcc4SlbtPW+/np6P1NR4ivbE2TDArl2Yz/AHOPpWy9Lb/qW31f87Dn/Sy6qtbu6vT6r4XXD+Wc61ZXVRnSAwpKSaTGoCqKrd4UzfcHrDafZyLQhODb3ZPWT+pVq21pvfsdm19NyRjgoamyNdm/dkKBiBtdL+8CTvRf8/nIotnyxSd22mmtF9WvHn83scdRrQ61hZRkwKFUxLWqcmI57G+/UeMq5XZpj2eUHjdt0qdu605eemnIzauoGwt0pU1PtVQCPjIk7N8MXFSvtb8mzR2iNUSoXtbAsmLZXQAWSwtY4jckWuJNpuzDdyRhLGo3d07Va3x56XyTs8avW5KoAT0WyugJUtUdiFYi/IjlEpWWxYN2Tbb4qtXTSilqvJ8SaDUhFfLnbOn1HaAMo9npX/lERdE58UpyjXg/DR/t7milrUDUTc7HKrsfSFMU19vK/wDPJUloYy2ebU1XcvC7f5ryOVGsmK5sGUJYqyHtQbHZHC8r2tdthITVa/8AJecJ7z3E074p/LXem+NcaXHmWnWRXSpmDiiDAK2RZaQWxJGIF773O0m1adkOGSUJY93i3raqnJvtvh3HntEaolQva3ZlkxbK9MAWTbGxx6kWvItXZbdyRhLGo3d09K1vjz0vknZ0GtQ2y+6uYG9u1FSowT2EON/UJO8uf8ZR7PNXu83X/wA1FX4qjJqqgc5Zb40gQQbkhAHN/UR77yrdnRii4LdrS5fnT2M8qbCASAIAgCAQwBALAEAQBALAEACAWAPPnz0gEgFgCAIAgFgCAIAgCAIAgC8AQBAJ58+ekAGAIAgCASAIBIAMAQBAEAl4AgFgCAIAEAsAefPnpAEAQB58+esAQCwBAEAQBALAEAogEgCAIBIBYAvAEAkAefPnpAOh07g2KOCeQwa5tzsLbyafYZrLjatSVeKPDIRe4O3pbHu+3w6yC6knVPj7+AwNyLG43Isdh1J8P+4oby0d8T1RolmReWbAAkbbtjf1i8lK2VnkUYyl2Jv2s+r9nzv+1Tbnty9u+016rvPP+JrT5HqeV4AxawqL6OV7Hx9sjqn2kvpKKjbi+NA8AIt+1TfltzI5239snqu8j4kvsZ8ciYnpiASAIAgFgCABALAHnz56wB58+esAQBAEAQCwBAEAQCwAIAgCAIBIAgCAIAgEgFBgG766C77BUZnb0cgSxBu4J8B0tYy+9qzk/TtRjzaSXGqpcqX5u0VtXTsygNZ75k8x3Qq2BJuARcAnblG8uBCw5LUm1a4etvs4rR6a8QdUgqO4JOYxKlbbFkyF7790GN5W2Opm4Rg/8ut33Ovdogrh6tALcBXRR7BUGPvtb3xdtB43DFkcuab9tff2Pu/4c1m3HNcRfmFqF7McfWR159ZvuM8n9VC1535qtNf6eQo6dgwUnfdiAbABnYkDbvAXtYwk7omeWLi5Lw9El26cCfUWBQWXFTvvY7PkoHd5DY28fVG4x+pg1J62/PlT5/xd5+UfmfaZyn0C4HmCRAEACAWAPPnz1gCAWAIAgCAIAgCAIBYAgCAIBYAgAwCQCwCQCwCQCQCwBAJAEAQBALmfE/GCKXYTI+J+MCkMj4n4+fIgUiQSSAIAgCAWAIAgCAWASAWAIAgCAIBYAgCAWAIBIBYBIBYBIAgCASAWASAIAgCAIBIAgCAIBIAgCAIAgFgCAIAgFgCAIAgCAWASAIBYAvAEAvnrAJAEAXgCAIBIBYBIAgCAIAgEgCAIAgEgCAIAgCAIBYAgCAIBYAgCAIAgCAIBYBIAgFgEgCAWAIAgCASAIAgCAIAgEgCAIAgCASAIAgCAIAgCAWAIAgCAWAIAgCAIAgCAIAgCAWAIBIAgCAWASAIAgCAIBIAgCAIAgE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8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d.keepcalm-o-matic.co.uk/i/keep-calm-and-know-jesus-reign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r="16489" b="8897"/>
          <a:stretch/>
        </p:blipFill>
        <p:spPr bwMode="auto">
          <a:xfrm>
            <a:off x="5868144" y="986063"/>
            <a:ext cx="3096345" cy="50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3745" y="559836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>
                <a:solidFill>
                  <a:srgbClr val="FFFF00"/>
                </a:solidFill>
              </a:rPr>
              <a:t>de verleider verliest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03448" y="386328"/>
            <a:ext cx="8489032" cy="6643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echo van Psalm 2</a:t>
            </a:r>
          </a:p>
          <a:p>
            <a:pPr marL="45720" indent="0">
              <a:buNone/>
            </a:pPr>
            <a:r>
              <a:rPr lang="nl-NL" sz="2800" b="1" dirty="0"/>
              <a:t>Martyria snoert Satan de bek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niet compleet knock-out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kerkklok duurzamer dan doodsklok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‘de wereld overwonnen’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  <a:p>
            <a:pPr marL="45720" indent="0">
              <a:buNone/>
            </a:pP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373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>
                <a:solidFill>
                  <a:srgbClr val="FFFF00"/>
                </a:solidFill>
              </a:rPr>
              <a:t>De gemeente getroost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3284984"/>
            <a:ext cx="8784976" cy="20162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>
                <a:solidFill>
                  <a:srgbClr val="00B0F0"/>
                </a:solidFill>
              </a:rPr>
              <a:t>preek</a:t>
            </a:r>
            <a:r>
              <a:rPr lang="en-US" sz="4000" dirty="0">
                <a:solidFill>
                  <a:srgbClr val="00B0F0"/>
                </a:solidFill>
              </a:rPr>
              <a:t> over </a:t>
            </a:r>
          </a:p>
          <a:p>
            <a:pPr marL="45720" indent="0">
              <a:buNone/>
            </a:pPr>
            <a:r>
              <a:rPr lang="en-US" sz="4000" dirty="0" err="1">
                <a:solidFill>
                  <a:srgbClr val="00B0F0"/>
                </a:solidFill>
              </a:rPr>
              <a:t>Openbaring</a:t>
            </a:r>
            <a:r>
              <a:rPr lang="en-US" sz="4000" dirty="0">
                <a:solidFill>
                  <a:srgbClr val="00B0F0"/>
                </a:solidFill>
              </a:rPr>
              <a:t> 12,13-18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155574" y="5445224"/>
            <a:ext cx="8856241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Bedum, 1 </a:t>
            </a:r>
            <a:r>
              <a:rPr lang="en-US" sz="3200" dirty="0" err="1"/>
              <a:t>januari</a:t>
            </a:r>
            <a:r>
              <a:rPr lang="en-US" sz="3200" dirty="0"/>
              <a:t> 2017</a:t>
            </a:r>
          </a:p>
          <a:p>
            <a:pPr marL="45720" indent="0" algn="r">
              <a:buNone/>
            </a:pPr>
            <a:r>
              <a:rPr lang="en-US" sz="3200" dirty="0"/>
              <a:t>Ds. Marten de Vries</a:t>
            </a:r>
            <a:endParaRPr lang="nl-NL" sz="3200" dirty="0"/>
          </a:p>
        </p:txBody>
      </p:sp>
      <p:sp>
        <p:nvSpPr>
          <p:cNvPr id="5" name="AutoShape 2" descr="data:image/jpeg;base64,/9j/4AAQSkZJRgABAQAAAQABAAD/2wCEAAkGBxQPDxQUEBQUFRQVFBQUFBQUFBcUFBUUFRQYFxQUFBUcHCggGBwlHBgYITEhJSkrLi4uFx8zODQsNygtLisBCgoKDg0OGxAQGywkICQxLCw0LCw0LCwsLywvLy8uNCwsLCw0LCwsNCwsLCw0LCwsLCwsLCwsLCwsLCwsLCwsLP/AABEIAKgBLAMBEQACEQEDEQH/xAAbAAEBAQEBAQEBAAAAAAAAAAAAAQQDAgUGB//EAEAQAAIBAwIDBAYHBgYCAwAAAAECAAMREgQhBTFBEyJR8DJhcYGRkgYUFkJSU6EjM3KCwdEVJGKxsuFz8WOis//EABoBAQADAQEBAAAAAAAAAAAAAAABAgMEBQb/xAA5EQACAgEBBAgFAwIFBQAAAAAAAQIRAyEEEjFBBRNRYXGBkaEVIjJSsRTB8NHxM0JysuEjJDRigv/aAAwDAQACEQMRAD8A/jcAQBAEAsAQBAEAQCwBAEAQBAEAQBAEAsAQCQBAEAsAkAQBAEAQCQBAEAQBAJAEAQBAEAQBALAEAQBALAEAQBAEAQBALAJAEAQBAEAQCwBAJALAJAEAQBAEAkAQBAEAQCQBAEAQBALAEAQBAEAsAQBAEAQBAEAQCwBAEAQBAEAQBAJAEAQBAEAQBAEAkAQBAEAkAQBAEAQCwBAEAQCwBAEAQBAEAQCwBAEAQBAEAQBAEAQBAJAEAQBAEAQBAEAkAQBAEAkAQBAAgFA8IAHnz55QBAPWJ8D8IItEItzgWhBItAsQC2gC21+nj0+MC+QCk8gYItFCnlY352tvAtcSQSIAgCAIAgCAIAgFvAJAEAQBAJAEAQBAJAHnz56wB58+esAQCQBAEAQDVo72awY7C+Bs4F+a7G48faJaJhmr5ba8+Hn+xoqq1jgWLkITtaphYixA3vfG/tEs75GMXG1vVu6+F93vXmZ9VcYZXzA71/S9LuX9drevlKvkbYqe9X08uzhr5e3E1aWsxehdmIIN+8Te1R7X8eQ+Esm7RhkhBRyUl6dyPKISyl+2Crd27W5G1rW28bCOet+ZZySi1Ddt6Ldr+cD0VuS6HJ2p2BAIJqKVD2HMMU3+Md6K2ktyapJ8O53XlZKAYfvb27Orsf3mNhfn052v4GFfPvJnuP8Aw64x8Lvu967jjWx7FcMrdo/pWvfBPCVdbuhrDe6571cFw8WaaFI9rRaxxFNCW+6MUs125CxBlktUzCc49XOF629Oer00LpwzKg76jsrZDvUCMTfMWFjzB357wrr+URkcIyb0b3uD0nd8nz7tOGhm4XVYVAAWAK1CQCQCeza1x8JEG7N9qhFwtpcV/uR1U1GpKaZqMcm7QqWL5bYZEb2ty6c41a0KNYo5WslJUquqrnXLjx8jhxD94eV7Lnbl2mIztb13995EuJrs/wDh92teF6e3sZpU3EAsAQBaASAIAgCAWAQwBAJALAJAHnz56wB58+esAQCQBAEAkAQBALAEAQAIBfPn9YA8+fPWAIBfPnz0gE8+fPSAXz589IAgCAIAgFgCAIAgCAIAgEgCAIAgCATz589YA8+fPWAIAgCAIBDAEAQBAJAEAsA+lwjQrVDFr7EAWNppCKfE4ds2ieJpR5n0f8Fpf6vmmnVROL9fm7jg3CqfbhO9iULWv1BA5++V6tb1Gy2zJ1Lnpd0av8EpeDfNLdVEw+IZu70Mus4SiGmBl3nCnfpYn+glZY0qN8O25JqV1orNacDpHo3zS/VROd9I5l2ehw4lwimlF3XK6i4ubjn1HxlZ40o2jXZtuyzyxhKqZqXgNK2+XtyluqiYPpLNfL0B4BSt975o6qIXSWa+XoceF8Gp1KKM2V2FzY2lYY4uKbNdq2/LjyyhGqRrH0eo/wCr5pfqYnP8Uz93oZdBwSm7VQ2RwqFBvbbEHfxO/wCkrHEnZ0bR0hlhGDjWqs1H6PUfBvmlupic/wATz93oZk4JT+ssnexFNXAvvcsRzty2/WV6qO9R0PpDL+nWTS95r2s1/Zyj4N80t1MTm+K5+70Mus4HTWrRUZAOzBt/wqWFj05SssUU0jow9I5ZYsknVpKvN0bfs5Q8G+Y/2l+picvxXaO70MXFuB06dIsmQOSDc3FmYKdreuUniSVo6tk6Ry5Mm7Kqp+ys2fZuj4P80v1MTl+K7R3ehz1H0epBGIyBCkg5dQLiQ8MaNMfSmZzSdcVyOXD+A0no02bK7IrHvW5i/KRHFFpMvtHSOaGWUY1SbXA0fZ2j4P8ANJ6mJj8U2ju9DHwzglJ1ctkbVHUb22U2ErDEmtTp2rpDLjlFRrVJ+pr+ztH/AFfNLdTE5vim0d3oY6PBKZr1UOWKqhAvv3r33936yqxR3mjpn0hlWCE1Vtv2/uax9HaNvvfNLdTE530ptHd6GOvwSmK9NBliyuSL9Vtax9/6SrxR3kjpx9IZXgnN1aa9zUfo9R/1fNLdTE510pn7vQx8S4LTRVK5b1EU732Y2PvlJ40uB07Nt+WcmpVom/Q0/wCAUfBvmluqiYfEs/d6HDX8FppSdlyuqsw71+QvIliik2a7P0hlnkjF1q0j1Q4HSKKTlcqCe96heFijRXJ0jmUmlXHsPZ4DS8G+aT1USvxLN3eh+XcWJHgSPgZzHvJ2rJBJLQAIBYBv0lXHT1bGxulrGx9IXt7peLqLOPNDezwtWtfDga6euJ07qzWqIBuG3INiCD4y+98rXM55bOlnjJL5WdqFUZ0yWF/q5uSd793mfGSnqvAznB7kkl/n9tTtwfU304Lvdu96Tb8zbmZMH8urMtsxVnajHTTgtDFp65ajRya7dqbktc+i1jvKJ/Kr7TryY1HLkUVpu8l4HT6P605EVHJDLkpZr2sSCN+Xs9UnFLXVlOkNnW6njjwdaL+hibVs/almbFqbsqljYd8AC3IHYym83Z1LBCG4oxVppXXd2m/iFcfWbNWdKeAN0c2y91xNJP5uOhybPif6e1jUpXzXI78H1N3qDtS9IWxZ2GRNt+e9ufwkwer10MdsxVCD3Kk+KS0oy1tRjpNOFcruA2LWIXe97byrdQWp0Qxb21ZXKN9lrS9Dbw56XaDHVVHIucXc4nbrcS8XG/qOXaI5uraeGK70lfsZtdqStKuUexOouMWsSMV5WPKVlKk67TowYVLJiU42tzmu9jU1eyVWoampUe6jBqgcG/iOntMhutYytjFj6yTjlwqMddUqZ9VKy/XGOS27FBfIWvm215qmt/yPPeOf6RKn9T5dyN610/GvzCXtdpyPHk+1+hi19de205yWwapfcbDszKSa3kdWz459TlVPgvyYdGDqw1SpXamCxCIjhLAfi8T/AG+FI/Pq3R15q2VrHjxqWmrab9Dk+sY0atKowZqdSli9x31NQfEi36yHJ7ri+VF44IrLDLjjSkpWux0zbptX/nawL9zBcQX7gOKeiL28eXrl1L/qPU5cmD/s8bUfmt3prxfHmc31f+arjO6dgbDLu5WXkL2vzkOXzvXkXjhrZsb3fm3uzWtfMyaiv3NGoqsimnZyj427qc/+5VvSKs6ceP588nBSd6Wr7eH/AAdqFfs9TTWnqGqowbtM3DhbDY5dPPjJTqSSdmWTH1mzylPEoSVVSq/I28HrKFqXZR+2q/eH4zvL42qfizl2zHNyjSf0x5dxv+sJ+JfmE0tHH1WT7X6M+HxDUANqirWPZ0cSrWN7nkRMJPWVdx6uz4m44YyjpcrtHFabpQFVNS+eAcozhhyuwxPXnI1Ud5SNHKEs7xSwrdurSrzs109YKlXTOSBenVLC42JC3Hxl1JNxZzywSx4ssEm9Y138TJxnXOap7J7CioY2awdiwOPPvbW/WUySd6PgdGx7PBY11sdZuuHBVx7tf2NnEtUr06ZBG9Wi3MXtkOYl5yTS8jm2bDOGSaaekZIzV9Z2FfIvlSqA3GWWDDwHQH+p8JVy3ZXehtjwdfg3VGpx7qtd/wDPycqdUvQrVHfd0fFM9lWxtZfE+echO4ttmkoKGbHjhH6WrdcX4/z2HEtXZaIzK0yLOyHvbAWHiOsTlw10GzYLeR7ty5J8DtwyooclK+dMj0XbvqfHfpLQavR6GW1Qk4pSx1LtS0a8j83V9I/xH/eczPbj9KPMFiGAIBYB9HQUTU09VV5kpbpysf6TSKuLRw7ROOPPCUuGp9DiGgLopT0wAp3tkvUX9X95eULWhybPtMYTal9Ld+DOmnp41aStzGnxPuKAyUtUu4pkleKcl99/k5aenXop2aorjvYvkBa9+aneQlKKqjTJLZ80+tlJp6Wq/c9nSdlToITc9rv4XKsbD4xu0kiqzrLkyT5bv7o4nhFT6vTAsKilwd9sXuDv8PiZHVvdXaaLbcXXyb+l16o6cV0BTNlHcXT9ne+9w3hJnCteVFdk2lTcYv6nO/Y06nTVRqe1porDswtiwX2yzUt60YYsuF7P1U5NO74WdNFpKnbtVqBVumAVTe+/Mn3ebSYxe9vMrmzYupWGDb1u2ZRpXq6TT9mASpDkE22F5XdbhGjd5seLasu+6vQ+jp6tbMZ0kVepVwSNjyl05XqjiyQ2fde7Nt9jR87U6V6yahUG/b352+6vX3zNxck0u07ceaGKeKU+G5+7NvFOF50h2KqKilWUiy8ue8vOFrTic2y7Yo5H1rbi7XaaaY/zrf8AgT/m0svr8jCX/hr/AFP8I+hNDjMOv/f6b+Op/wDk0pL6onXs/wDgZfBf7kZNNQr6XJKVNatMklO+FK36Nfn7v6yiU4aJWjpy5Nm2qp5JOEuelp+FHCvoWp0Kj1SDUq1KRbH0QBVFlHxP6eF5Vxai2+Lo1x7RDJnhDGvlipJXxfy8TVrNNVp6lq1FRUDriyFgpuLbgn1AS8lJS3onPhy4cmzrDle7TtOr/nE8abS1Mq1asArNTKhAb4jEXuf5RIUXrJlsmbFu48GJ2k7vhev/ACc6ehaquiYAFUpjO9uRVbbdeX6SFFvdZeW0RxS2iLdNvT1Zq1GgI1NGpSVVAyFTGy3BG23WWcPmTRhj2lPZ8mPI226q9f7Hrgp7lT/z1v8AnJx8H4srtq+aP+mP4PoEzQ4qPiayialTVKm5NOiAOXVj/SYyVuSXcerhyRx48MpcE5fsc+w1LURRxRVxCF8rnEAA7CRU3HdLdZskczzbzbu6rmdzSFKtp1XcLSqgeJsF/wB5aqkl4mW+8uLLJ85R/czaXgpcM1Z6iu7MWWm4CkE8jsb9fjKxxXq2bZdvjFqOKKailTa1OZoPSoIlT7uop4m97qXv7uZkU1FJ9pfrMeXNKcOcHfjRu41pWq0SqWLErbe3I+Mvki3GkcmxZo4sylPhqXiQtpnH/wATf8Yn9LI2bXaIv/2X5OFZaoFN6VmAUBqZIAbbYg+ekh72jRtB4W5wyaNvSXGtTlo9I7VxVamtIBSMQQSxPU22/wDQkRi3Leaovmzwjg6qMnLXi9K9T81W9Jv4j/uZzM9yP0o8wWJAEAsA3cN4h2IYFb3sdjbleXhPdOTadmeamnVG8ceX8B+Il+tXYcj6Nl9xxPGf2wfDYIVtfffe/wCgkdZ81mq2D/pOG9zs0faBfwN8RLdcuwx+GS+5GfV8azKEJYI4fc89rW/Uyssl0bYtg3FJOXFUa/tEv5bfES3XLsOf4XL7l6HHX8cFWkyBCMha5I23HSRLLaqjXZ+jnjyqblwO6fSQW3pm9t7MLcukt13cYvol8pex6b6SixtTN+neEdcuwLomV6y9jhw7jwpUlQoTiLXBG8rHLSqjXaOjXlyualVmg/SVfy2+YS3XLsMfhMvuXoZtDx0UzULITm5cWPK4AsfgJWOWr0N8/RzyKKUuCo2/ahfy2+YeuX69dhzfB5fevQyrx+2oNTA2KBLZb7G9+XiTKdb810dD6MbwLHva3f7Gr7Ur+W3zCX69dhzfB5fevQzar6QB6lJghApsxILbnIFdtttiZWWa2nXA6MXRjhjnFy+pLl2OzX9q1/Lb5hLdeuw5vg0/vXozLxP6QCrTxVCDkpuT+Fg3T2CVnm3lVHRsvRjxZN+Ur0fuqNX2pX8pvmHqluvXYYfBp/evQ5V/pMGRgKZuVIFyLC4IkPPpwL4+iHGak5cGc9D9IhTpIhpklVC3DDe2wMiOaklRfP0XLJklNS4u+B3+1K/lt8wluvXYY/B5fevQycP4+KYYMhOTu+x5ZEm28pHLXI6do6NeRpqXBJehp+1C/lt8w9Ut167Dn+Dy+9ehkpcetWd8NnCi19xhe3Trcyqy/M3R0z6NcsUYb2qv3NX2nX8tvmEt167Dn+ES+5ehkrceDVkcIbIGFr7nMez1CVeX5k6OiHRrjilBy1dexp+0y/lt8R4y3XrsMPhMvuXoZOIccFRVCoRZ1fc/h3tKyy3yOjZ+jnjbblxTXqaftIv5bfMJbrl2GHwqX3L0OOs4+KlJkCEFlK3JG19rysstqqNMPRsseRTcuDs9UvpAAgBQ3AAuCOgkrNpwIn0Y3NyUj0PpGv5bfMI65dhX4VL7l6H59jck+O/xmB7CVKief1gkCASAWAdaFAvsCt/AmxO3SSlZnkyKGrslSkVF7gi9rg33G/8AWGiYzTdHtdKxYqBuBfn6h/cfGN13RV5oqO8+H8/oVNKSuWSW25sNiQSAfXsfhJ3dLDzJS3ad+BzSiSAR1YIP4jawkUWc0m0+SvyOqaNixXa4YLz2ub2sevImTuu6KPPBRUu1X/PU8VaWP3kP8LBvjIaovCe9ya8VR6fSMGVSN3Cld+YbYRuu6KxzQcXJcFd+QGkYs4A3p5Zb/hJvbx5H4GTuvXuDzQSi/uqvMo0rFgNu8uYN+7jbdielrG/skbrDzRpvsdd99nnyPFCiXvawAFyzGyi/K59p5QlZaeRQ48+S1Z1Gja9rrbHPLIYFcgtw3t2k7rKPPGr141Va3V8PA9JoS2welyJ/eDkBcn3AE+6N3vRWW0KKtxl6HBqZDYizG4AxNwSeVj15/pIrkbKScd56eJdTRNNircxbrcbgEEHrtaGqdMjHkjkipR4Hr6s2eG2Vr8+mGfP+GN13RXro7m/y4e9fk9tpCq3LUxdQ2OYysyhh3fGxEndIWdOVJPi1daaOuJ5bSsAhI2qGy7+sDfw5j4yN16d5KzQbkvt4nVuHsL96nsbNZx3d7d7w329tpO4yi2mLrR68NHr4HPU6Q0wCzIb2ICsCbEXBt4f3EONFseZZHon5qi09ExAtjdhdVLAOw6FV9fTxhRZEtogm+NLi60Xi/wA9nM8jSHEMWQZAkBmAYgEjl7RG7pZPXLecUm600Wnb+54SgzAEfefAfxGxA/X9JFF5ZIxbT5K/I6JoXLFbC6sENz94hrW8fRJk7rM3tEFFS7Vflp/VEXRsVB7tyuYXIZleeQX2XPjtG6yXninWvGrrS+ywdE1gQVJKh8QwzxKhr48+W9hG6yP1EL58autLuuPiE0TEC2N2F1UsA7DoQPX08Y3WJbRBN8aXF1ovF/ns5nOpQKqrHk9yvuNjIaaVmkckZScVxXHzGp07U2KvzFr9eYvDTTpkY8kckd6PA5SDQkAsAkAQBAJAAgFgHbR1AtRSeQv/ALESYumZZouUGkKdfGljZScibMobbFQLXHjeSnoJY97Jva1XJ1zZqqaxQzMoyLMh6rYIot0/EP8A6iTvIwjgk0ovRJPv4t/t+TjqKi2YL1qKwFjsMWyHuLWkNrka44zuLlyTXuvykXRVwgbLnbJOv7RQwX2el+kRdDNjlJqvB+Dq/wAe53patQaRvyN6lwTuqBF9uwJ/mllJaGMsE2pr083b9/wZdQQQLGmf4EKfG6i8ozoxppvR+bv92aq2sUhiCclUCnzHpU1V/ZaxI9su5Iwhgmmlyb18m2vXSz2deiMzKuZas9TqthchBy37pY/zRvpO+8otmnOKjJ1UVHk/H3S9DhUrhabojXHad3Y37Mgki5G24S48RIb0pG0ccpZIzmta1/1f2bpnPTuuDIxxuUYMQSLrkMWsCbd7w6SFVUXyRlvxnFXVqvGtVenI2DU0xyNME02Uns27PLtEYd3EkiwO9uktaOZ4sr4p1afFXVNcbXN9pnWqBUJJQjs6guiFVu1NlAxxHUje3WRas2cJPGkk+Kert6NPjb/J40FVUfJvugso8X+6PVvvf1SIunZfPCU4bkeej7lz/p5nrWVlqKmIxZQUK3Ld0bocveR47CJNNEYcc4SlbtPW+/np6P1NR4ivbE2TDArl2Yz/AHOPpWy9Lb/qW31f87Dn/Sy6qtbu6vT6r4XXD+Wc61ZXVRnSAwpKSaTGoCqKrd4UzfcHrDafZyLQhODb3ZPWT+pVq21pvfsdm19NyRjgoamyNdm/dkKBiBtdL+8CTvRf8/nIotnyxSd22mmtF9WvHn83scdRrQ61hZRkwKFUxLWqcmI57G+/UeMq5XZpj2eUHjdt0qdu605eemnIzauoGwt0pU1PtVQCPjIk7N8MXFSvtb8mzR2iNUSoXtbAsmLZXQAWSwtY4jckWuJNpuzDdyRhLGo3d07Va3x56XyTs8avW5KoAT0WyugJUtUdiFYi/IjlEpWWxYN2Tbb4qtXTSilqvJ8SaDUhFfLnbOn1HaAMo9npX/lERdE58UpyjXg/DR/t7milrUDUTc7HKrsfSFMU19vK/wDPJUloYy2ebU1XcvC7f5ryOVGsmK5sGUJYqyHtQbHZHC8r2tdthITVa/8AJecJ7z3E074p/LXem+NcaXHmWnWRXSpmDiiDAK2RZaQWxJGIF773O0m1adkOGSUJY93i3raqnJvtvh3HntEaolQva3ZlkxbK9MAWTbGxx6kWvItXZbdyRhLGo3d09K1vjz0vknZ0GtQ2y+6uYG9u1FSowT2EON/UJO8uf8ZR7PNXu83X/wA1FX4qjJqqgc5Zb40gQQbkhAHN/UR77yrdnRii4LdrS5fnT2M8qbCASAIAgCAQwBALAEAQBALAEACAWAPPnz0gEgFgCAIAgFgCAIAgCAIAgC8AQBAJ58+ekAGAIAgCASAIBIAMAQBAEAl4AgFgCAIAEAsAefPnpAEAQB58+esAQCwBAEAQBALAEAogEgCAIBIBYAvAEAkAefPnpAOh07g2KOCeQwa5tzsLbyafYZrLjatSVeKPDIRe4O3pbHu+3w6yC6knVPj7+AwNyLG43Isdh1J8P+4oby0d8T1RolmReWbAAkbbtjf1i8lK2VnkUYyl2Jv2s+r9nzv+1Tbnty9u+016rvPP+JrT5HqeV4AxawqL6OV7Hx9sjqn2kvpKKjbi+NA8AIt+1TfltzI5239snqu8j4kvsZ8ciYnpiASAIAgFgCABALAHnz56wB58+esAQBAEAQCwBAEAQCwAIAgCAIBIAgCAIAgEgFBgG766C77BUZnb0cgSxBu4J8B0tYy+9qzk/TtRjzaSXGqpcqX5u0VtXTsygNZ75k8x3Qq2BJuARcAnblG8uBCw5LUm1a4etvs4rR6a8QdUgqO4JOYxKlbbFkyF7790GN5W2Opm4Rg/8ut33Ovdogrh6tALcBXRR7BUGPvtb3xdtB43DFkcuab9tff2Pu/4c1m3HNcRfmFqF7McfWR159ZvuM8n9VC1535qtNf6eQo6dgwUnfdiAbABnYkDbvAXtYwk7omeWLi5Lw9El26cCfUWBQWXFTvvY7PkoHd5DY28fVG4x+pg1J62/PlT5/xd5+UfmfaZyn0C4HmCRAEACAWAPPnz1gCAWAIAgCAIAgCAIBYAgCAIBYAgAwCQCwCQCwCQCQCwBAJAEAQBALmfE/GCKXYTI+J+MCkMj4n4+fIgUiQSSAIAgCAWAIAgCAWASAWAIAgCAIBYAgCAWAIBIBYBIBYBIAgCASAWASAIAgCAIBIAgCAIBIAgCAIAgFgCAIAgFgCAIAgCAWASAIBYAvAEAvnrAJAEAXgCAIBIBYBIAgCAIAgEgCAIAgEgCAIAgCAIBYAgCAIBYAgCAIAgCAIBYBIAgFgEgCAWAIAgCASAIAgCAIAgEgCAIAgCASAIAgCAIAgCAWAIAgCAWAIAgCAIAgCAIAgCAWAIBIAgCAWASAIAgCAIBIAgCAIAgE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66" name="Picture 2" descr="http://readmoreaboutit.net/wp-content/uploads/ktz/courtesy-theomeagadays-ma1tcm4bnm40odxkfeexdx3qhksnodpfsat0wu2im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8" y="1124744"/>
            <a:ext cx="590012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84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-media-cache-ak0.pinimg.com/564x/c4/84/db/c484db9bc535e0f0e20adc0c6cf0fe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11365"/>
            <a:ext cx="3704568" cy="401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3745" y="567037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4400" dirty="0">
                <a:solidFill>
                  <a:srgbClr val="FFFF00"/>
                </a:solidFill>
              </a:rPr>
              <a:t>de gemeente getroost</a:t>
            </a:r>
            <a:endParaRPr lang="nl-NL" sz="4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03448" y="458336"/>
            <a:ext cx="6400800" cy="52749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3000" b="1" dirty="0"/>
              <a:t>Jezus erín, Satan eruít</a:t>
            </a:r>
          </a:p>
          <a:p>
            <a:pPr marL="45720" indent="0">
              <a:buNone/>
            </a:pPr>
            <a:r>
              <a:rPr lang="nl-NL" sz="3000" b="1" dirty="0"/>
              <a:t>Openbaring 12 en Open </a:t>
            </a:r>
            <a:r>
              <a:rPr lang="nl-NL" sz="3000" b="1" dirty="0" err="1"/>
              <a:t>Doors</a:t>
            </a:r>
            <a:endParaRPr lang="nl-NL" sz="3000" b="1" dirty="0"/>
          </a:p>
          <a:p>
            <a:pPr marL="45720" indent="0">
              <a:buNone/>
            </a:pPr>
            <a:r>
              <a:rPr lang="nl-NL" sz="3000" b="1" dirty="0"/>
              <a:t>zwakte en kracht</a:t>
            </a:r>
            <a:endParaRPr lang="nl-NL" sz="3000" dirty="0"/>
          </a:p>
          <a:p>
            <a:pPr marL="45720" indent="0">
              <a:buNone/>
            </a:pPr>
            <a:r>
              <a:rPr lang="nl-NL" sz="3000" b="1" dirty="0"/>
              <a:t>van dag tot dag, van jaar tot jaar</a:t>
            </a:r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  <p:pic>
        <p:nvPicPr>
          <p:cNvPr id="12292" name="Picture 4" descr="https://www.opendoors.nl/1287/43436/3557638/42113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895548" cy="26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entrobiblicopalavradafe.com/revelation/image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48" y="2780928"/>
            <a:ext cx="4816764" cy="354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3745" y="567037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4400" dirty="0">
                <a:solidFill>
                  <a:srgbClr val="FFFF00"/>
                </a:solidFill>
              </a:rPr>
              <a:t>de gemeente getroost</a:t>
            </a:r>
            <a:endParaRPr lang="nl-NL" sz="4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03448" y="458336"/>
            <a:ext cx="6400800" cy="52749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3000" b="1" dirty="0"/>
              <a:t>een tsunami die je meesleurt</a:t>
            </a:r>
            <a:endParaRPr lang="nl-NL" sz="3000" dirty="0"/>
          </a:p>
          <a:p>
            <a:pPr marL="45720" indent="0">
              <a:buNone/>
            </a:pPr>
            <a:r>
              <a:rPr lang="nl-NL" sz="3000" b="1" dirty="0"/>
              <a:t>grappige gadgets</a:t>
            </a:r>
            <a:endParaRPr lang="nl-NL" sz="3000" dirty="0"/>
          </a:p>
          <a:p>
            <a:pPr marL="45720" indent="0">
              <a:buNone/>
            </a:pPr>
            <a:r>
              <a:rPr lang="nl-NL" sz="3000" b="1" dirty="0"/>
              <a:t>tegen de verdrukking in</a:t>
            </a:r>
            <a:endParaRPr lang="nl-NL" sz="3000" dirty="0"/>
          </a:p>
          <a:p>
            <a:pPr marL="45720" indent="0">
              <a:buNone/>
            </a:pPr>
            <a:r>
              <a:rPr lang="nl-NL" sz="3000" b="1" dirty="0"/>
              <a:t>de woestijn weer woestijn</a:t>
            </a:r>
            <a:endParaRPr lang="nl-NL" sz="3000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thelordsprayer-141017064919-conversion-gate02/95/the-lords-prayer-6-638.jpg?cb=1413528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80" y="1844824"/>
            <a:ext cx="556280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3745" y="567037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sz="4400" dirty="0">
                <a:solidFill>
                  <a:srgbClr val="FFFF00"/>
                </a:solidFill>
              </a:rPr>
              <a:t>de gemeente getroost</a:t>
            </a:r>
            <a:endParaRPr lang="nl-NL" sz="44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03448" y="458336"/>
            <a:ext cx="6400800" cy="52749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3000" b="1" dirty="0"/>
              <a:t>gedoopte kinderen geïsoleerd</a:t>
            </a:r>
            <a:endParaRPr lang="nl-NL" sz="3000" dirty="0"/>
          </a:p>
          <a:p>
            <a:pPr marL="45720" indent="0">
              <a:buNone/>
            </a:pPr>
            <a:r>
              <a:rPr lang="nl-NL" sz="3000" b="1" dirty="0"/>
              <a:t>zielzorg op maat</a:t>
            </a:r>
            <a:endParaRPr lang="nl-NL" sz="3000" dirty="0"/>
          </a:p>
          <a:p>
            <a:pPr marL="45720" indent="0">
              <a:buNone/>
            </a:pPr>
            <a:r>
              <a:rPr lang="nl-NL" sz="3000" b="1" dirty="0"/>
              <a:t>in blijde verwachting</a:t>
            </a:r>
            <a:endParaRPr lang="nl-NL" sz="3000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  <a:p>
            <a:pPr marL="4572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72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>
                <a:solidFill>
                  <a:srgbClr val="FFFF00"/>
                </a:solidFill>
              </a:rPr>
              <a:t>Het kerstkind ontkomt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3284984"/>
            <a:ext cx="8784976" cy="20162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>
                <a:solidFill>
                  <a:srgbClr val="00B0F0"/>
                </a:solidFill>
              </a:rPr>
              <a:t>preek</a:t>
            </a:r>
            <a:r>
              <a:rPr lang="en-US" sz="4000" dirty="0">
                <a:solidFill>
                  <a:srgbClr val="00B0F0"/>
                </a:solidFill>
              </a:rPr>
              <a:t> over </a:t>
            </a:r>
          </a:p>
          <a:p>
            <a:pPr marL="45720" indent="0">
              <a:buNone/>
            </a:pPr>
            <a:r>
              <a:rPr lang="en-US" sz="4000" dirty="0" err="1">
                <a:solidFill>
                  <a:srgbClr val="00B0F0"/>
                </a:solidFill>
              </a:rPr>
              <a:t>Openbaring</a:t>
            </a:r>
            <a:r>
              <a:rPr lang="en-US" sz="4000" dirty="0">
                <a:solidFill>
                  <a:srgbClr val="00B0F0"/>
                </a:solidFill>
              </a:rPr>
              <a:t> 12,1-6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155574" y="5445224"/>
            <a:ext cx="8856241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Bedum, 31 </a:t>
            </a:r>
            <a:r>
              <a:rPr lang="en-US" sz="3200" dirty="0" err="1"/>
              <a:t>december</a:t>
            </a:r>
            <a:r>
              <a:rPr lang="en-US" sz="3200" dirty="0"/>
              <a:t> 2016</a:t>
            </a:r>
          </a:p>
          <a:p>
            <a:pPr marL="45720" indent="0" algn="r">
              <a:buNone/>
            </a:pPr>
            <a:r>
              <a:rPr lang="en-US" sz="3200" dirty="0"/>
              <a:t>Ds. Marten de Vries</a:t>
            </a:r>
            <a:endParaRPr lang="nl-NL" sz="3200" dirty="0"/>
          </a:p>
        </p:txBody>
      </p:sp>
      <p:sp>
        <p:nvSpPr>
          <p:cNvPr id="5" name="AutoShape 2" descr="data:image/jpeg;base64,/9j/4AAQSkZJRgABAQAAAQABAAD/2wCEAAkGBxQPDxQUEBQUFRQVFBQUFBQUFBcUFBUUFRQYFxQUFBUcHCggGBwlHBgYITEhJSkrLi4uFx8zODQsNygtLisBCgoKDg0OGxAQGywkICQxLCw0LCw0LCwsLywvLy8uNCwsLCw0LCwsNCwsLCw0LCwsLCwsLCwsLCwsLCwsLCwsLP/AABEIAKgBLAMBEQACEQEDEQH/xAAbAAEBAQEBAQEBAAAAAAAAAAAAAQQDAgUGB//EAEAQAAIBAwIDBAYHBgYCAwAAAAECAAMREgQhBTFBEyJR8DJhcYGRkgYUFkJSU6EjM3KCwdEVJGKxsuFz8WOis//EABoBAQADAQEBAAAAAAAAAAAAAAABAgMEBQb/xAA5EQACAgEBBAgFAwIFBQAAAAAAAQIRAyEEEjFBBRNRYXGBkaEVIjJSsRTB8NHxM0JysuEjJDRigv/aAAwDAQACEQMRAD8A/jcAQBAEAsAQBAEAQCwBAEAQBAEAQBAEAsAQCQBAEAsAkAQBAEAQCQBAEAQBAJAEAQBAEAQBALAEAQBALAEAQBAEAQBALAJAEAQBAEAQCwBAJALAJAEAQBAEAkAQBAEAQCQBAEAQBALAEAQBAEAsAQBAEAQBAEAQCwBAEAQBAEAQBAJAEAQBAEAQBAEAkAQBAEAkAQBAEAQCwBAEAQCwBAEAQBAEAQCwBAEAQBAEAQBAEAQBAJAEAQBAEAQBAEAkAQBAEAkAQBAAgFA8IAHnz55QBAPWJ8D8IItEItzgWhBItAsQC2gC21+nj0+MC+QCk8gYItFCnlY352tvAtcSQSIAgCAIAgCAIAgFvAJAEAQBAJAEAQBAJAHnz56wB58+esAQCQBAEAQDVo72awY7C+Bs4F+a7G48faJaJhmr5ba8+Hn+xoqq1jgWLkITtaphYixA3vfG/tEs75GMXG1vVu6+F93vXmZ9VcYZXzA71/S9LuX9drevlKvkbYqe9X08uzhr5e3E1aWsxehdmIIN+8Te1R7X8eQ+Esm7RhkhBRyUl6dyPKISyl+2Crd27W5G1rW28bCOet+ZZySi1Ddt6Ldr+cD0VuS6HJ2p2BAIJqKVD2HMMU3+Md6K2ktyapJ8O53XlZKAYfvb27Orsf3mNhfn052v4GFfPvJnuP8Aw64x8Lvu967jjWx7FcMrdo/pWvfBPCVdbuhrDe6571cFw8WaaFI9rRaxxFNCW+6MUs125CxBlktUzCc49XOF629Oer00LpwzKg76jsrZDvUCMTfMWFjzB357wrr+URkcIyb0b3uD0nd8nz7tOGhm4XVYVAAWAK1CQCQCeza1x8JEG7N9qhFwtpcV/uR1U1GpKaZqMcm7QqWL5bYZEb2ty6c41a0KNYo5WslJUquqrnXLjx8jhxD94eV7Lnbl2mIztb13995EuJrs/wDh92teF6e3sZpU3EAsAQBaASAIAgCAWAQwBAJALAJAHnz56wB58+esAQCQBAEAkAQBALAEAQAIBfPn9YA8+fPWAIBfPnz0gE8+fPSAXz589IAgCAIAgFgCAIAgCAIAgEgCAIAgCATz589YA8+fPWAIAgCAIBDAEAQBAJAEAsA+lwjQrVDFr7EAWNppCKfE4ds2ieJpR5n0f8Fpf6vmmnVROL9fm7jg3CqfbhO9iULWv1BA5++V6tb1Gy2zJ1Lnpd0av8EpeDfNLdVEw+IZu70Mus4SiGmBl3nCnfpYn+glZY0qN8O25JqV1orNacDpHo3zS/VROd9I5l2ehw4lwimlF3XK6i4ubjn1HxlZ40o2jXZtuyzyxhKqZqXgNK2+XtyluqiYPpLNfL0B4BSt975o6qIXSWa+XoceF8Gp1KKM2V2FzY2lYY4uKbNdq2/LjyyhGqRrH0eo/wCr5pfqYnP8Uz93oZdBwSm7VQ2RwqFBvbbEHfxO/wCkrHEnZ0bR0hlhGDjWqs1H6PUfBvmlupic/wATz93oZk4JT+ssnexFNXAvvcsRzty2/WV6qO9R0PpDL+nWTS95r2s1/Zyj4N80t1MTm+K5+70Mus4HTWrRUZAOzBt/wqWFj05SssUU0jow9I5ZYsknVpKvN0bfs5Q8G+Y/2l+picvxXaO70MXFuB06dIsmQOSDc3FmYKdreuUniSVo6tk6Ry5Mm7Kqp+ys2fZuj4P80v1MTl+K7R3ehz1H0epBGIyBCkg5dQLiQ8MaNMfSmZzSdcVyOXD+A0no02bK7IrHvW5i/KRHFFpMvtHSOaGWUY1SbXA0fZ2j4P8ANJ6mJj8U2ju9DHwzglJ1ctkbVHUb22U2ErDEmtTp2rpDLjlFRrVJ+pr+ztH/AFfNLdTE5vim0d3oY6PBKZr1UOWKqhAvv3r33936yqxR3mjpn0hlWCE1Vtv2/uax9HaNvvfNLdTE530ptHd6GOvwSmK9NBliyuSL9Vtax9/6SrxR3kjpx9IZXgnN1aa9zUfo9R/1fNLdTE510pn7vQx8S4LTRVK5b1EU732Y2PvlJ40uB07Nt+WcmpVom/Q0/wCAUfBvmluqiYfEs/d6HDX8FppSdlyuqsw71+QvIliik2a7P0hlnkjF1q0j1Q4HSKKTlcqCe96heFijRXJ0jmUmlXHsPZ4DS8G+aT1USvxLN3eh+XcWJHgSPgZzHvJ2rJBJLQAIBYBv0lXHT1bGxulrGx9IXt7peLqLOPNDezwtWtfDga6euJ07qzWqIBuG3INiCD4y+98rXM55bOlnjJL5WdqFUZ0yWF/q5uSd793mfGSnqvAznB7kkl/n9tTtwfU304Lvdu96Tb8zbmZMH8urMtsxVnajHTTgtDFp65ajRya7dqbktc+i1jvKJ/Kr7TryY1HLkUVpu8l4HT6P605EVHJDLkpZr2sSCN+Xs9UnFLXVlOkNnW6njjwdaL+hibVs/almbFqbsqljYd8AC3IHYym83Z1LBCG4oxVppXXd2m/iFcfWbNWdKeAN0c2y91xNJP5uOhybPif6e1jUpXzXI78H1N3qDtS9IWxZ2GRNt+e9ufwkwer10MdsxVCD3Kk+KS0oy1tRjpNOFcruA2LWIXe97byrdQWp0Qxb21ZXKN9lrS9Dbw56XaDHVVHIucXc4nbrcS8XG/qOXaI5uraeGK70lfsZtdqStKuUexOouMWsSMV5WPKVlKk67TowYVLJiU42tzmu9jU1eyVWoampUe6jBqgcG/iOntMhutYytjFj6yTjlwqMddUqZ9VKy/XGOS27FBfIWvm215qmt/yPPeOf6RKn9T5dyN610/GvzCXtdpyPHk+1+hi19de205yWwapfcbDszKSa3kdWz459TlVPgvyYdGDqw1SpXamCxCIjhLAfi8T/AG+FI/Pq3R15q2VrHjxqWmrab9Dk+sY0atKowZqdSli9x31NQfEi36yHJ7ri+VF44IrLDLjjSkpWux0zbptX/nawL9zBcQX7gOKeiL28eXrl1L/qPU5cmD/s8bUfmt3prxfHmc31f+arjO6dgbDLu5WXkL2vzkOXzvXkXjhrZsb3fm3uzWtfMyaiv3NGoqsimnZyj427qc/+5VvSKs6ceP588nBSd6Wr7eH/AAdqFfs9TTWnqGqowbtM3DhbDY5dPPjJTqSSdmWTH1mzylPEoSVVSq/I28HrKFqXZR+2q/eH4zvL42qfizl2zHNyjSf0x5dxv+sJ+JfmE0tHH1WT7X6M+HxDUANqirWPZ0cSrWN7nkRMJPWVdx6uz4m44YyjpcrtHFabpQFVNS+eAcozhhyuwxPXnI1Ud5SNHKEs7xSwrdurSrzs109YKlXTOSBenVLC42JC3Hxl1JNxZzywSx4ssEm9Y138TJxnXOap7J7CioY2awdiwOPPvbW/WUySd6PgdGx7PBY11sdZuuHBVx7tf2NnEtUr06ZBG9Wi3MXtkOYl5yTS8jm2bDOGSaaekZIzV9Z2FfIvlSqA3GWWDDwHQH+p8JVy3ZXehtjwdfg3VGpx7qtd/wDPycqdUvQrVHfd0fFM9lWxtZfE+echO4ttmkoKGbHjhH6WrdcX4/z2HEtXZaIzK0yLOyHvbAWHiOsTlw10GzYLeR7ty5J8DtwyooclK+dMj0XbvqfHfpLQavR6GW1Qk4pSx1LtS0a8j83V9I/xH/eczPbj9KPMFiGAIBYB9HQUTU09VV5kpbpysf6TSKuLRw7ROOPPCUuGp9DiGgLopT0wAp3tkvUX9X95eULWhybPtMYTal9Ld+DOmnp41aStzGnxPuKAyUtUu4pkleKcl99/k5aenXop2aorjvYvkBa9+aneQlKKqjTJLZ80+tlJp6Wq/c9nSdlToITc9rv4XKsbD4xu0kiqzrLkyT5bv7o4nhFT6vTAsKilwd9sXuDv8PiZHVvdXaaLbcXXyb+l16o6cV0BTNlHcXT9ne+9w3hJnCteVFdk2lTcYv6nO/Y06nTVRqe1porDswtiwX2yzUt60YYsuF7P1U5NO74WdNFpKnbtVqBVumAVTe+/Mn3ebSYxe9vMrmzYupWGDb1u2ZRpXq6TT9mASpDkE22F5XdbhGjd5seLasu+6vQ+jp6tbMZ0kVepVwSNjyl05XqjiyQ2fde7Nt9jR87U6V6yahUG/b352+6vX3zNxck0u07ceaGKeKU+G5+7NvFOF50h2KqKilWUiy8ue8vOFrTic2y7Yo5H1rbi7XaaaY/zrf8AgT/m0svr8jCX/hr/AFP8I+hNDjMOv/f6b+Op/wDk0pL6onXs/wDgZfBf7kZNNQr6XJKVNatMklO+FK36Nfn7v6yiU4aJWjpy5Nm2qp5JOEuelp+FHCvoWp0Kj1SDUq1KRbH0QBVFlHxP6eF5Vxai2+Lo1x7RDJnhDGvlipJXxfy8TVrNNVp6lq1FRUDriyFgpuLbgn1AS8lJS3onPhy4cmzrDle7TtOr/nE8abS1Mq1asArNTKhAb4jEXuf5RIUXrJlsmbFu48GJ2k7vhev/ACc6ehaquiYAFUpjO9uRVbbdeX6SFFvdZeW0RxS2iLdNvT1Zq1GgI1NGpSVVAyFTGy3BG23WWcPmTRhj2lPZ8mPI226q9f7Hrgp7lT/z1v8AnJx8H4srtq+aP+mP4PoEzQ4qPiayialTVKm5NOiAOXVj/SYyVuSXcerhyRx48MpcE5fsc+w1LURRxRVxCF8rnEAA7CRU3HdLdZskczzbzbu6rmdzSFKtp1XcLSqgeJsF/wB5aqkl4mW+8uLLJ85R/czaXgpcM1Z6iu7MWWm4CkE8jsb9fjKxxXq2bZdvjFqOKKailTa1OZoPSoIlT7uop4m97qXv7uZkU1FJ9pfrMeXNKcOcHfjRu41pWq0SqWLErbe3I+Mvki3GkcmxZo4sylPhqXiQtpnH/wATf8Yn9LI2bXaIv/2X5OFZaoFN6VmAUBqZIAbbYg+ekh72jRtB4W5wyaNvSXGtTlo9I7VxVamtIBSMQQSxPU22/wDQkRi3Leaovmzwjg6qMnLXi9K9T81W9Jv4j/uZzM9yP0o8wWJAEAsA3cN4h2IYFb3sdjbleXhPdOTadmeamnVG8ceX8B+Il+tXYcj6Nl9xxPGf2wfDYIVtfffe/wCgkdZ81mq2D/pOG9zs0faBfwN8RLdcuwx+GS+5GfV8azKEJYI4fc89rW/Uyssl0bYtg3FJOXFUa/tEv5bfES3XLsOf4XL7l6HHX8cFWkyBCMha5I23HSRLLaqjXZ+jnjyqblwO6fSQW3pm9t7MLcukt13cYvol8pex6b6SixtTN+neEdcuwLomV6y9jhw7jwpUlQoTiLXBG8rHLSqjXaOjXlyualVmg/SVfy2+YS3XLsMfhMvuXoZtDx0UzULITm5cWPK4AsfgJWOWr0N8/RzyKKUuCo2/ahfy2+YeuX69dhzfB5fevQyrx+2oNTA2KBLZb7G9+XiTKdb810dD6MbwLHva3f7Gr7Ur+W3zCX69dhzfB5fevQzar6QB6lJghApsxILbnIFdtttiZWWa2nXA6MXRjhjnFy+pLl2OzX9q1/Lb5hLdeuw5vg0/vXozLxP6QCrTxVCDkpuT+Fg3T2CVnm3lVHRsvRjxZN+Ur0fuqNX2pX8pvmHqluvXYYfBp/evQ5V/pMGRgKZuVIFyLC4IkPPpwL4+iHGak5cGc9D9IhTpIhpklVC3DDe2wMiOaklRfP0XLJklNS4u+B3+1K/lt8wluvXYY/B5fevQycP4+KYYMhOTu+x5ZEm28pHLXI6do6NeRpqXBJehp+1C/lt8w9Ut167Dn+Dy+9ehkpcetWd8NnCi19xhe3Trcyqy/M3R0z6NcsUYb2qv3NX2nX8tvmEt167Dn+ES+5ehkrceDVkcIbIGFr7nMez1CVeX5k6OiHRrjilBy1dexp+0y/lt8R4y3XrsMPhMvuXoZOIccFRVCoRZ1fc/h3tKyy3yOjZ+jnjbblxTXqaftIv5bfMJbrl2GHwqX3L0OOs4+KlJkCEFlK3JG19rysstqqNMPRsseRTcuDs9UvpAAgBQ3AAuCOgkrNpwIn0Y3NyUj0PpGv5bfMI65dhX4VL7l6H59jck+O/xmB7CVKief1gkCASAWAdaFAvsCt/AmxO3SSlZnkyKGrslSkVF7gi9rg33G/8AWGiYzTdHtdKxYqBuBfn6h/cfGN13RV5oqO8+H8/oVNKSuWSW25sNiQSAfXsfhJ3dLDzJS3ad+BzSiSAR1YIP4jawkUWc0m0+SvyOqaNixXa4YLz2ub2sevImTuu6KPPBRUu1X/PU8VaWP3kP8LBvjIaovCe9ya8VR6fSMGVSN3Cld+YbYRuu6KxzQcXJcFd+QGkYs4A3p5Zb/hJvbx5H4GTuvXuDzQSi/uqvMo0rFgNu8uYN+7jbdielrG/skbrDzRpvsdd99nnyPFCiXvawAFyzGyi/K59p5QlZaeRQ48+S1Z1Gja9rrbHPLIYFcgtw3t2k7rKPPGr141Va3V8PA9JoS2welyJ/eDkBcn3AE+6N3vRWW0KKtxl6HBqZDYizG4AxNwSeVj15/pIrkbKScd56eJdTRNNircxbrcbgEEHrtaGqdMjHkjkipR4Hr6s2eG2Vr8+mGfP+GN13RXro7m/y4e9fk9tpCq3LUxdQ2OYysyhh3fGxEndIWdOVJPi1daaOuJ5bSsAhI2qGy7+sDfw5j4yN16d5KzQbkvt4nVuHsL96nsbNZx3d7d7w329tpO4yi2mLrR68NHr4HPU6Q0wCzIb2ICsCbEXBt4f3EONFseZZHon5qi09ExAtjdhdVLAOw6FV9fTxhRZEtogm+NLi60Xi/wA9nM8jSHEMWQZAkBmAYgEjl7RG7pZPXLecUm600Wnb+54SgzAEfefAfxGxA/X9JFF5ZIxbT5K/I6JoXLFbC6sENz94hrW8fRJk7rM3tEFFS7Vflp/VEXRsVB7tyuYXIZleeQX2XPjtG6yXninWvGrrS+ywdE1gQVJKh8QwzxKhr48+W9hG6yP1EL58autLuuPiE0TEC2N2F1UsA7DoQPX08Y3WJbRBN8aXF1ovF/ns5nOpQKqrHk9yvuNjIaaVmkckZScVxXHzGp07U2KvzFr9eYvDTTpkY8kckd6PA5SDQkAsAkAQBAJAAgFgHbR1AtRSeQv/ALESYumZZouUGkKdfGljZScibMobbFQLXHjeSnoJY97Jva1XJ1zZqqaxQzMoyLMh6rYIot0/EP8A6iTvIwjgk0ovRJPv4t/t+TjqKi2YL1qKwFjsMWyHuLWkNrka44zuLlyTXuvykXRVwgbLnbJOv7RQwX2el+kRdDNjlJqvB+Dq/wAe53patQaRvyN6lwTuqBF9uwJ/mllJaGMsE2pr083b9/wZdQQQLGmf4EKfG6i8ozoxppvR+bv92aq2sUhiCclUCnzHpU1V/ZaxI9su5Iwhgmmlyb18m2vXSz2deiMzKuZas9TqthchBy37pY/zRvpO+8otmnOKjJ1UVHk/H3S9DhUrhabojXHad3Y37Mgki5G24S48RIb0pG0ccpZIzmta1/1f2bpnPTuuDIxxuUYMQSLrkMWsCbd7w6SFVUXyRlvxnFXVqvGtVenI2DU0xyNME02Uns27PLtEYd3EkiwO9uktaOZ4sr4p1afFXVNcbXN9pnWqBUJJQjs6guiFVu1NlAxxHUje3WRas2cJPGkk+Kert6NPjb/J40FVUfJvugso8X+6PVvvf1SIunZfPCU4bkeej7lz/p5nrWVlqKmIxZQUK3Ld0bocveR47CJNNEYcc4SlbtPW+/np6P1NR4ivbE2TDArl2Yz/AHOPpWy9Lb/qW31f87Dn/Sy6qtbu6vT6r4XXD+Wc61ZXVRnSAwpKSaTGoCqKrd4UzfcHrDafZyLQhODb3ZPWT+pVq21pvfsdm19NyRjgoamyNdm/dkKBiBtdL+8CTvRf8/nIotnyxSd22mmtF9WvHn83scdRrQ61hZRkwKFUxLWqcmI57G+/UeMq5XZpj2eUHjdt0qdu605eemnIzauoGwt0pU1PtVQCPjIk7N8MXFSvtb8mzR2iNUSoXtbAsmLZXQAWSwtY4jckWuJNpuzDdyRhLGo3d07Va3x56XyTs8avW5KoAT0WyugJUtUdiFYi/IjlEpWWxYN2Tbb4qtXTSilqvJ8SaDUhFfLnbOn1HaAMo9npX/lERdE58UpyjXg/DR/t7milrUDUTc7HKrsfSFMU19vK/wDPJUloYy2ebU1XcvC7f5ryOVGsmK5sGUJYqyHtQbHZHC8r2tdthITVa/8AJecJ7z3E074p/LXem+NcaXHmWnWRXSpmDiiDAK2RZaQWxJGIF773O0m1adkOGSUJY93i3raqnJvtvh3HntEaolQva3ZlkxbK9MAWTbGxx6kWvItXZbdyRhLGo3d09K1vjz0vknZ0GtQ2y+6uYG9u1FSowT2EON/UJO8uf8ZR7PNXu83X/wA1FX4qjJqqgc5Zb40gQQbkhAHN/UR77yrdnRii4LdrS5fnT2M8qbCASAIAgCAQwBALAEAQBALAEACAWAPPnz0gEgFgCAIAgFgCAIAgCAIAgC8AQBAJ58+ekAGAIAgCASAIBIAMAQBAEAl4AgFgCAIAEAsAefPnpAEAQB58+esAQCwBAEAQBALAEAogEgCAIBIBYAvAEAkAefPnpAOh07g2KOCeQwa5tzsLbyafYZrLjatSVeKPDIRe4O3pbHu+3w6yC6knVPj7+AwNyLG43Isdh1J8P+4oby0d8T1RolmReWbAAkbbtjf1i8lK2VnkUYyl2Jv2s+r9nzv+1Tbnty9u+016rvPP+JrT5HqeV4AxawqL6OV7Hx9sjqn2kvpKKjbi+NA8AIt+1TfltzI5239snqu8j4kvsZ8ciYnpiASAIAgFgCABALAHnz56wB58+esAQBAEAQCwBAEAQCwAIAgCAIBIAgCAIAgEgFBgG766C77BUZnb0cgSxBu4J8B0tYy+9qzk/TtRjzaSXGqpcqX5u0VtXTsygNZ75k8x3Qq2BJuARcAnblG8uBCw5LUm1a4etvs4rR6a8QdUgqO4JOYxKlbbFkyF7790GN5W2Opm4Rg/8ut33Ovdogrh6tALcBXRR7BUGPvtb3xdtB43DFkcuab9tff2Pu/4c1m3HNcRfmFqF7McfWR159ZvuM8n9VC1535qtNf6eQo6dgwUnfdiAbABnYkDbvAXtYwk7omeWLi5Lw9El26cCfUWBQWXFTvvY7PkoHd5DY28fVG4x+pg1J62/PlT5/xd5+UfmfaZyn0C4HmCRAEACAWAPPnz1gCAWAIAgCAIAgCAIBYAgCAIBYAgAwCQCwCQCwCQCQCwBAJAEAQBALmfE/GCKXYTI+J+MCkMj4n4+fIgUiQSSAIAgCAWAIAgCAWASAWAIAgCAIBYAgCAWAIBIBYBIBYBIAgCASAWASAIAgCAIBIAgCAIBIAgCAIAgFgCAIAgFgCAIAgCAWASAIBYAvAEAvnrAJAEAXgCAIBIBYBIAgCAIAgEgCAIAgEgCAIAgCAIBYAgCAIBYAgCAIAgCAIBYBIAgFgEgCAWAIAgCASAIAgCAIAgEgCAIAgCASAIAgCAIAgCAWAIAgCAWAIAgCAIAgCAIAgCAWAIBIAgCAWASAIAgCAIBIAgCAIAgE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0" name="Picture 2" descr="http://paradoxbrown.com/wp-content/uploads/2013/04/illustration-of-the-male-child-revelation-12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58" y="915223"/>
            <a:ext cx="2761106" cy="52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3289" y="567037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  <a:t>film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03448" y="443488"/>
            <a:ext cx="6400800" cy="5721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première op </a:t>
            </a:r>
            <a:r>
              <a:rPr lang="nl-NL" sz="2800" b="1" dirty="0" err="1"/>
              <a:t>Patmos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blik achter de schermen</a:t>
            </a:r>
          </a:p>
          <a:p>
            <a:pPr marL="45720" indent="0">
              <a:buNone/>
            </a:pPr>
            <a:r>
              <a:rPr lang="nl-NL" sz="2800" b="1" dirty="0"/>
              <a:t>drie delen, vier </a:t>
            </a:r>
            <a:r>
              <a:rPr lang="nl-NL" sz="2800" b="1" dirty="0" err="1"/>
              <a:t>onder-delen</a:t>
            </a:r>
            <a:endParaRPr lang="nl-NL" sz="2800" b="1" dirty="0"/>
          </a:p>
          <a:p>
            <a:pPr marL="365760" lvl="1" indent="0">
              <a:buNone/>
            </a:pPr>
            <a:r>
              <a:rPr lang="nl-NL" sz="2800" b="1" dirty="0">
                <a:solidFill>
                  <a:srgbClr val="C5F0FF"/>
                </a:solidFill>
              </a:rPr>
              <a:t>vrouw</a:t>
            </a:r>
          </a:p>
          <a:p>
            <a:pPr marL="365760" lvl="1" indent="0">
              <a:buNone/>
            </a:pPr>
            <a:r>
              <a:rPr lang="nl-NL" sz="2800" b="1" dirty="0">
                <a:solidFill>
                  <a:srgbClr val="C5F0FF"/>
                </a:solidFill>
              </a:rPr>
              <a:t>draak</a:t>
            </a:r>
          </a:p>
          <a:p>
            <a:pPr marL="365760" lvl="1" indent="0">
              <a:buNone/>
            </a:pPr>
            <a:r>
              <a:rPr lang="nl-NL" sz="2800" b="1" dirty="0">
                <a:solidFill>
                  <a:srgbClr val="C5F0FF"/>
                </a:solidFill>
              </a:rPr>
              <a:t>kind</a:t>
            </a:r>
          </a:p>
          <a:p>
            <a:pPr marL="365760" lvl="1" indent="0">
              <a:buNone/>
            </a:pPr>
            <a:r>
              <a:rPr lang="nl-NL" sz="2800" b="1" dirty="0">
                <a:solidFill>
                  <a:srgbClr val="C5F0FF"/>
                </a:solidFill>
              </a:rPr>
              <a:t>moeder 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3076" name="Picture 4" descr="https://i.ytimg.com/vi/dJj2W3A1y8k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3289" y="567037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  <a:t>vrouw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331440" y="443488"/>
            <a:ext cx="8345016" cy="5793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zwanger en nog steeds in verwachting</a:t>
            </a:r>
          </a:p>
          <a:p>
            <a:pPr marL="45720" indent="0">
              <a:buNone/>
            </a:pPr>
            <a:r>
              <a:rPr lang="nl-NL" sz="2800" b="1" dirty="0"/>
              <a:t>bloedeigen bruid van het Lam</a:t>
            </a:r>
          </a:p>
          <a:p>
            <a:pPr marL="45720" indent="0">
              <a:buNone/>
            </a:pPr>
            <a:r>
              <a:rPr lang="nl-NL" sz="2800" b="1" dirty="0"/>
              <a:t>de stal stelt niks voor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Picture 2" descr="http://paradoxbrown.com/wp-content/uploads/2013/04/woma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569704" cy="49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  <a:t>draak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03448" y="443488"/>
            <a:ext cx="8128992" cy="6009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uitgegroeid serpent</a:t>
            </a:r>
          </a:p>
          <a:p>
            <a:pPr marL="45720" indent="0">
              <a:buNone/>
            </a:pPr>
            <a:r>
              <a:rPr lang="nl-NL" sz="2800" b="1" dirty="0"/>
              <a:t>bloeddorstig beest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in de kraamkamer van ‘</a:t>
            </a:r>
            <a:r>
              <a:rPr lang="nl-NL" sz="2800" b="1" dirty="0" err="1"/>
              <a:t>vrouwe</a:t>
            </a:r>
            <a:r>
              <a:rPr lang="nl-NL" sz="2800" b="1" dirty="0"/>
              <a:t> Sion’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7170" name="Picture 2" descr="https://lifehopeandtruth.com/uploads/images/Revelation-12-woman-child-dra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00" y="2174825"/>
            <a:ext cx="5473023" cy="363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3289" y="567037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  <a:t>kind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331440" y="443488"/>
            <a:ext cx="6400800" cy="6009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de boreling van </a:t>
            </a:r>
            <a:r>
              <a:rPr lang="nl-NL" sz="2800" b="1" dirty="0" err="1"/>
              <a:t>Betlehem</a:t>
            </a:r>
            <a:endParaRPr lang="nl-NL" sz="2800" b="1" dirty="0"/>
          </a:p>
          <a:p>
            <a:pPr marL="45720" indent="0">
              <a:buNone/>
            </a:pPr>
            <a:r>
              <a:rPr lang="nl-NL" sz="2800" b="1" dirty="0"/>
              <a:t>de rode draak en de roze baby</a:t>
            </a:r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6146" name="Picture 2" descr="https://dgw7l17furt3h.cloudfront.net/uploads/covers/497/picture/small_a523eabbd9b548e783cd81c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/>
        </p:blipFill>
        <p:spPr bwMode="auto">
          <a:xfrm>
            <a:off x="107504" y="1971930"/>
            <a:ext cx="8832690" cy="31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93289" y="567037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  <a:t>moeder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331440" y="443488"/>
            <a:ext cx="6400800" cy="60818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woede op moeder gekoeld</a:t>
            </a:r>
          </a:p>
          <a:p>
            <a:pPr marL="45720" indent="0">
              <a:buNone/>
            </a:pPr>
            <a:r>
              <a:rPr lang="nl-NL" sz="2800" b="1" dirty="0"/>
              <a:t>‘de spil van alle eeuwen’</a:t>
            </a:r>
            <a:endParaRPr lang="nl-NL" sz="2800" dirty="0"/>
          </a:p>
          <a:p>
            <a:endParaRPr lang="nl-NL" sz="2800" dirty="0"/>
          </a:p>
        </p:txBody>
      </p:sp>
      <p:pic>
        <p:nvPicPr>
          <p:cNvPr id="5122" name="Picture 2" descr="https://02varvara.files.wordpress.com/2013/12/00-destroyed-syrian-church-09-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990" y="1700808"/>
            <a:ext cx="607202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5400" dirty="0">
                <a:solidFill>
                  <a:srgbClr val="FFFF00"/>
                </a:solidFill>
              </a:rPr>
              <a:t>De verleider verliest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3284984"/>
            <a:ext cx="8784976" cy="20162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>
                <a:solidFill>
                  <a:srgbClr val="00B0F0"/>
                </a:solidFill>
              </a:rPr>
              <a:t>preek</a:t>
            </a:r>
            <a:r>
              <a:rPr lang="en-US" sz="4000" dirty="0">
                <a:solidFill>
                  <a:srgbClr val="00B0F0"/>
                </a:solidFill>
              </a:rPr>
              <a:t> over </a:t>
            </a:r>
          </a:p>
          <a:p>
            <a:pPr marL="45720" indent="0">
              <a:buNone/>
            </a:pPr>
            <a:r>
              <a:rPr lang="en-US" sz="4000" dirty="0" err="1">
                <a:solidFill>
                  <a:srgbClr val="00B0F0"/>
                </a:solidFill>
              </a:rPr>
              <a:t>Openbaring</a:t>
            </a:r>
            <a:r>
              <a:rPr lang="en-US" sz="4000" dirty="0">
                <a:solidFill>
                  <a:srgbClr val="00B0F0"/>
                </a:solidFill>
              </a:rPr>
              <a:t> 12,7-12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155574" y="5445224"/>
            <a:ext cx="8856241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Bedum, 1 </a:t>
            </a:r>
            <a:r>
              <a:rPr lang="en-US" sz="3200" dirty="0" err="1"/>
              <a:t>januari</a:t>
            </a:r>
            <a:r>
              <a:rPr lang="en-US" sz="3200" dirty="0"/>
              <a:t> 2017</a:t>
            </a:r>
          </a:p>
          <a:p>
            <a:pPr marL="45720" indent="0" algn="r">
              <a:buNone/>
            </a:pPr>
            <a:r>
              <a:rPr lang="en-US" sz="3200" dirty="0"/>
              <a:t>Ds. Marten de Vries</a:t>
            </a:r>
            <a:endParaRPr lang="nl-NL" sz="3200" dirty="0"/>
          </a:p>
        </p:txBody>
      </p:sp>
      <p:sp>
        <p:nvSpPr>
          <p:cNvPr id="5" name="AutoShape 2" descr="data:image/jpeg;base64,/9j/4AAQSkZJRgABAQAAAQABAAD/2wCEAAkGBxQPDxQUEBQUFRQVFBQUFBQUFBcUFBUUFRQYFxQUFBUcHCggGBwlHBgYITEhJSkrLi4uFx8zODQsNygtLisBCgoKDg0OGxAQGywkICQxLCw0LCw0LCwsLywvLy8uNCwsLCw0LCwsNCwsLCw0LCwsLCwsLCwsLCwsLCwsLCwsLP/AABEIAKgBLAMBEQACEQEDEQH/xAAbAAEBAQEBAQEBAAAAAAAAAAAAAQQDAgUGB//EAEAQAAIBAwIDBAYHBgYCAwAAAAECAAMREgQhBTFBEyJR8DJhcYGRkgYUFkJSU6EjM3KCwdEVJGKxsuFz8WOis//EABoBAQADAQEBAAAAAAAAAAAAAAABAgMEBQb/xAA5EQACAgEBBAgFAwIFBQAAAAAAAQIRAyEEEjFBBRNRYXGBkaEVIjJSsRTB8NHxM0JysuEjJDRigv/aAAwDAQACEQMRAD8A/jcAQBAEAsAQBAEAQCwBAEAQBAEAQBAEAsAQCQBAEAsAkAQBAEAQCQBAEAQBAJAEAQBAEAQBALAEAQBALAEAQBAEAQBALAJAEAQBAEAQCwBAJALAJAEAQBAEAkAQBAEAQCQBAEAQBALAEAQBAEAsAQBAEAQBAEAQCwBAEAQBAEAQBAJAEAQBAEAQBAEAkAQBAEAkAQBAEAQCwBAEAQCwBAEAQBAEAQCwBAEAQBAEAQBAEAQBAJAEAQBAEAQBAEAkAQBAEAkAQBAAgFA8IAHnz55QBAPWJ8D8IItEItzgWhBItAsQC2gC21+nj0+MC+QCk8gYItFCnlY352tvAtcSQSIAgCAIAgCAIAgFvAJAEAQBAJAEAQBAJAHnz56wB58+esAQCQBAEAQDVo72awY7C+Bs4F+a7G48faJaJhmr5ba8+Hn+xoqq1jgWLkITtaphYixA3vfG/tEs75GMXG1vVu6+F93vXmZ9VcYZXzA71/S9LuX9drevlKvkbYqe9X08uzhr5e3E1aWsxehdmIIN+8Te1R7X8eQ+Esm7RhkhBRyUl6dyPKISyl+2Crd27W5G1rW28bCOet+ZZySi1Ddt6Ldr+cD0VuS6HJ2p2BAIJqKVD2HMMU3+Md6K2ktyapJ8O53XlZKAYfvb27Orsf3mNhfn052v4GFfPvJnuP8Aw64x8Lvu967jjWx7FcMrdo/pWvfBPCVdbuhrDe6571cFw8WaaFI9rRaxxFNCW+6MUs125CxBlktUzCc49XOF629Oer00LpwzKg76jsrZDvUCMTfMWFjzB357wrr+URkcIyb0b3uD0nd8nz7tOGhm4XVYVAAWAK1CQCQCeza1x8JEG7N9qhFwtpcV/uR1U1GpKaZqMcm7QqWL5bYZEb2ty6c41a0KNYo5WslJUquqrnXLjx8jhxD94eV7Lnbl2mIztb13995EuJrs/wDh92teF6e3sZpU3EAsAQBaASAIAgCAWAQwBAJALAJAHnz56wB58+esAQCQBAEAkAQBALAEAQAIBfPn9YA8+fPWAIBfPnz0gE8+fPSAXz589IAgCAIAgFgCAIAgCAIAgEgCAIAgCATz589YA8+fPWAIAgCAIBDAEAQBAJAEAsA+lwjQrVDFr7EAWNppCKfE4ds2ieJpR5n0f8Fpf6vmmnVROL9fm7jg3CqfbhO9iULWv1BA5++V6tb1Gy2zJ1Lnpd0av8EpeDfNLdVEw+IZu70Mus4SiGmBl3nCnfpYn+glZY0qN8O25JqV1orNacDpHo3zS/VROd9I5l2ehw4lwimlF3XK6i4ubjn1HxlZ40o2jXZtuyzyxhKqZqXgNK2+XtyluqiYPpLNfL0B4BSt975o6qIXSWa+XoceF8Gp1KKM2V2FzY2lYY4uKbNdq2/LjyyhGqRrH0eo/wCr5pfqYnP8Uz93oZdBwSm7VQ2RwqFBvbbEHfxO/wCkrHEnZ0bR0hlhGDjWqs1H6PUfBvmlupic/wATz93oZk4JT+ssnexFNXAvvcsRzty2/WV6qO9R0PpDL+nWTS95r2s1/Zyj4N80t1MTm+K5+70Mus4HTWrRUZAOzBt/wqWFj05SssUU0jow9I5ZYsknVpKvN0bfs5Q8G+Y/2l+picvxXaO70MXFuB06dIsmQOSDc3FmYKdreuUniSVo6tk6Ry5Mm7Kqp+ys2fZuj4P80v1MTl+K7R3ehz1H0epBGIyBCkg5dQLiQ8MaNMfSmZzSdcVyOXD+A0no02bK7IrHvW5i/KRHFFpMvtHSOaGWUY1SbXA0fZ2j4P8ANJ6mJj8U2ju9DHwzglJ1ctkbVHUb22U2ErDEmtTp2rpDLjlFRrVJ+pr+ztH/AFfNLdTE5vim0d3oY6PBKZr1UOWKqhAvv3r33936yqxR3mjpn0hlWCE1Vtv2/uax9HaNvvfNLdTE530ptHd6GOvwSmK9NBliyuSL9Vtax9/6SrxR3kjpx9IZXgnN1aa9zUfo9R/1fNLdTE510pn7vQx8S4LTRVK5b1EU732Y2PvlJ40uB07Nt+WcmpVom/Q0/wCAUfBvmluqiYfEs/d6HDX8FppSdlyuqsw71+QvIliik2a7P0hlnkjF1q0j1Q4HSKKTlcqCe96heFijRXJ0jmUmlXHsPZ4DS8G+aT1USvxLN3eh+XcWJHgSPgZzHvJ2rJBJLQAIBYBv0lXHT1bGxulrGx9IXt7peLqLOPNDezwtWtfDga6euJ07qzWqIBuG3INiCD4y+98rXM55bOlnjJL5WdqFUZ0yWF/q5uSd793mfGSnqvAznB7kkl/n9tTtwfU304Lvdu96Tb8zbmZMH8urMtsxVnajHTTgtDFp65ajRya7dqbktc+i1jvKJ/Kr7TryY1HLkUVpu8l4HT6P605EVHJDLkpZr2sSCN+Xs9UnFLXVlOkNnW6njjwdaL+hibVs/almbFqbsqljYd8AC3IHYym83Z1LBCG4oxVppXXd2m/iFcfWbNWdKeAN0c2y91xNJP5uOhybPif6e1jUpXzXI78H1N3qDtS9IWxZ2GRNt+e9ufwkwer10MdsxVCD3Kk+KS0oy1tRjpNOFcruA2LWIXe97byrdQWp0Qxb21ZXKN9lrS9Dbw56XaDHVVHIucXc4nbrcS8XG/qOXaI5uraeGK70lfsZtdqStKuUexOouMWsSMV5WPKVlKk67TowYVLJiU42tzmu9jU1eyVWoampUe6jBqgcG/iOntMhutYytjFj6yTjlwqMddUqZ9VKy/XGOS27FBfIWvm215qmt/yPPeOf6RKn9T5dyN610/GvzCXtdpyPHk+1+hi19de205yWwapfcbDszKSa3kdWz459TlVPgvyYdGDqw1SpXamCxCIjhLAfi8T/AG+FI/Pq3R15q2VrHjxqWmrab9Dk+sY0atKowZqdSli9x31NQfEi36yHJ7ri+VF44IrLDLjjSkpWux0zbptX/nawL9zBcQX7gOKeiL28eXrl1L/qPU5cmD/s8bUfmt3prxfHmc31f+arjO6dgbDLu5WXkL2vzkOXzvXkXjhrZsb3fm3uzWtfMyaiv3NGoqsimnZyj427qc/+5VvSKs6ceP588nBSd6Wr7eH/AAdqFfs9TTWnqGqowbtM3DhbDY5dPPjJTqSSdmWTH1mzylPEoSVVSq/I28HrKFqXZR+2q/eH4zvL42qfizl2zHNyjSf0x5dxv+sJ+JfmE0tHH1WT7X6M+HxDUANqirWPZ0cSrWN7nkRMJPWVdx6uz4m44YyjpcrtHFabpQFVNS+eAcozhhyuwxPXnI1Ud5SNHKEs7xSwrdurSrzs109YKlXTOSBenVLC42JC3Hxl1JNxZzywSx4ssEm9Y138TJxnXOap7J7CioY2awdiwOPPvbW/WUySd6PgdGx7PBY11sdZuuHBVx7tf2NnEtUr06ZBG9Wi3MXtkOYl5yTS8jm2bDOGSaaekZIzV9Z2FfIvlSqA3GWWDDwHQH+p8JVy3ZXehtjwdfg3VGpx7qtd/wDPycqdUvQrVHfd0fFM9lWxtZfE+echO4ttmkoKGbHjhH6WrdcX4/z2HEtXZaIzK0yLOyHvbAWHiOsTlw10GzYLeR7ty5J8DtwyooclK+dMj0XbvqfHfpLQavR6GW1Qk4pSx1LtS0a8j83V9I/xH/eczPbj9KPMFiGAIBYB9HQUTU09VV5kpbpysf6TSKuLRw7ROOPPCUuGp9DiGgLopT0wAp3tkvUX9X95eULWhybPtMYTal9Ld+DOmnp41aStzGnxPuKAyUtUu4pkleKcl99/k5aenXop2aorjvYvkBa9+aneQlKKqjTJLZ80+tlJp6Wq/c9nSdlToITc9rv4XKsbD4xu0kiqzrLkyT5bv7o4nhFT6vTAsKilwd9sXuDv8PiZHVvdXaaLbcXXyb+l16o6cV0BTNlHcXT9ne+9w3hJnCteVFdk2lTcYv6nO/Y06nTVRqe1porDswtiwX2yzUt60YYsuF7P1U5NO74WdNFpKnbtVqBVumAVTe+/Mn3ebSYxe9vMrmzYupWGDb1u2ZRpXq6TT9mASpDkE22F5XdbhGjd5seLasu+6vQ+jp6tbMZ0kVepVwSNjyl05XqjiyQ2fde7Nt9jR87U6V6yahUG/b352+6vX3zNxck0u07ceaGKeKU+G5+7NvFOF50h2KqKilWUiy8ue8vOFrTic2y7Yo5H1rbi7XaaaY/zrf8AgT/m0svr8jCX/hr/AFP8I+hNDjMOv/f6b+Op/wDk0pL6onXs/wDgZfBf7kZNNQr6XJKVNatMklO+FK36Nfn7v6yiU4aJWjpy5Nm2qp5JOEuelp+FHCvoWp0Kj1SDUq1KRbH0QBVFlHxP6eF5Vxai2+Lo1x7RDJnhDGvlipJXxfy8TVrNNVp6lq1FRUDriyFgpuLbgn1AS8lJS3onPhy4cmzrDle7TtOr/nE8abS1Mq1asArNTKhAb4jEXuf5RIUXrJlsmbFu48GJ2k7vhev/ACc6ehaquiYAFUpjO9uRVbbdeX6SFFvdZeW0RxS2iLdNvT1Zq1GgI1NGpSVVAyFTGy3BG23WWcPmTRhj2lPZ8mPI226q9f7Hrgp7lT/z1v8AnJx8H4srtq+aP+mP4PoEzQ4qPiayialTVKm5NOiAOXVj/SYyVuSXcerhyRx48MpcE5fsc+w1LURRxRVxCF8rnEAA7CRU3HdLdZskczzbzbu6rmdzSFKtp1XcLSqgeJsF/wB5aqkl4mW+8uLLJ85R/czaXgpcM1Z6iu7MWWm4CkE8jsb9fjKxxXq2bZdvjFqOKKailTa1OZoPSoIlT7uop4m97qXv7uZkU1FJ9pfrMeXNKcOcHfjRu41pWq0SqWLErbe3I+Mvki3GkcmxZo4sylPhqXiQtpnH/wATf8Yn9LI2bXaIv/2X5OFZaoFN6VmAUBqZIAbbYg+ekh72jRtB4W5wyaNvSXGtTlo9I7VxVamtIBSMQQSxPU22/wDQkRi3Leaovmzwjg6qMnLXi9K9T81W9Jv4j/uZzM9yP0o8wWJAEAsA3cN4h2IYFb3sdjbleXhPdOTadmeamnVG8ceX8B+Il+tXYcj6Nl9xxPGf2wfDYIVtfffe/wCgkdZ81mq2D/pOG9zs0faBfwN8RLdcuwx+GS+5GfV8azKEJYI4fc89rW/Uyssl0bYtg3FJOXFUa/tEv5bfES3XLsOf4XL7l6HHX8cFWkyBCMha5I23HSRLLaqjXZ+jnjyqblwO6fSQW3pm9t7MLcukt13cYvol8pex6b6SixtTN+neEdcuwLomV6y9jhw7jwpUlQoTiLXBG8rHLSqjXaOjXlyualVmg/SVfy2+YS3XLsMfhMvuXoZtDx0UzULITm5cWPK4AsfgJWOWr0N8/RzyKKUuCo2/ahfy2+YeuX69dhzfB5fevQyrx+2oNTA2KBLZb7G9+XiTKdb810dD6MbwLHva3f7Gr7Ur+W3zCX69dhzfB5fevQzar6QB6lJghApsxILbnIFdtttiZWWa2nXA6MXRjhjnFy+pLl2OzX9q1/Lb5hLdeuw5vg0/vXozLxP6QCrTxVCDkpuT+Fg3T2CVnm3lVHRsvRjxZN+Ur0fuqNX2pX8pvmHqluvXYYfBp/evQ5V/pMGRgKZuVIFyLC4IkPPpwL4+iHGak5cGc9D9IhTpIhpklVC3DDe2wMiOaklRfP0XLJklNS4u+B3+1K/lt8wluvXYY/B5fevQycP4+KYYMhOTu+x5ZEm28pHLXI6do6NeRpqXBJehp+1C/lt8w9Ut167Dn+Dy+9ehkpcetWd8NnCi19xhe3Trcyqy/M3R0z6NcsUYb2qv3NX2nX8tvmEt167Dn+ES+5ehkrceDVkcIbIGFr7nMez1CVeX5k6OiHRrjilBy1dexp+0y/lt8R4y3XrsMPhMvuXoZOIccFRVCoRZ1fc/h3tKyy3yOjZ+jnjbblxTXqaftIv5bfMJbrl2GHwqX3L0OOs4+KlJkCEFlK3JG19rysstqqNMPRsseRTcuDs9UvpAAgBQ3AAuCOgkrNpwIn0Y3NyUj0PpGv5bfMI65dhX4VL7l6H59jck+O/xmB7CVKief1gkCASAWAdaFAvsCt/AmxO3SSlZnkyKGrslSkVF7gi9rg33G/8AWGiYzTdHtdKxYqBuBfn6h/cfGN13RV5oqO8+H8/oVNKSuWSW25sNiQSAfXsfhJ3dLDzJS3ad+BzSiSAR1YIP4jawkUWc0m0+SvyOqaNixXa4YLz2ub2sevImTuu6KPPBRUu1X/PU8VaWP3kP8LBvjIaovCe9ya8VR6fSMGVSN3Cld+YbYRuu6KxzQcXJcFd+QGkYs4A3p5Zb/hJvbx5H4GTuvXuDzQSi/uqvMo0rFgNu8uYN+7jbdielrG/skbrDzRpvsdd99nnyPFCiXvawAFyzGyi/K59p5QlZaeRQ48+S1Z1Gja9rrbHPLIYFcgtw3t2k7rKPPGr141Va3V8PA9JoS2welyJ/eDkBcn3AE+6N3vRWW0KKtxl6HBqZDYizG4AxNwSeVj15/pIrkbKScd56eJdTRNNircxbrcbgEEHrtaGqdMjHkjkipR4Hr6s2eG2Vr8+mGfP+GN13RXro7m/y4e9fk9tpCq3LUxdQ2OYysyhh3fGxEndIWdOVJPi1daaOuJ5bSsAhI2qGy7+sDfw5j4yN16d5KzQbkvt4nVuHsL96nsbNZx3d7d7w329tpO4yi2mLrR68NHr4HPU6Q0wCzIb2ICsCbEXBt4f3EONFseZZHon5qi09ExAtjdhdVLAOw6FV9fTxhRZEtogm+NLi60Xi/wA9nM8jSHEMWQZAkBmAYgEjl7RG7pZPXLecUm600Wnb+54SgzAEfefAfxGxA/X9JFF5ZIxbT5K/I6JoXLFbC6sENz94hrW8fRJk7rM3tEFFS7Vflp/VEXRsVB7tyuYXIZleeQX2XPjtG6yXninWvGrrS+ywdE1gQVJKh8QwzxKhr48+W9hG6yP1EL58autLuuPiE0TEC2N2F1UsA7DoQPX08Y3WJbRBN8aXF1ovF/ns5nOpQKqrHk9yvuNjIaaVmkckZScVxXHzGp07U2KvzFr9eYvDTTpkY8kckd6PA5SDQkAsAkAQBAJAAgFgHbR1AtRSeQv/ALESYumZZouUGkKdfGljZScibMobbFQLXHjeSnoJY97Jva1XJ1zZqqaxQzMoyLMh6rYIot0/EP8A6iTvIwjgk0ovRJPv4t/t+TjqKi2YL1qKwFjsMWyHuLWkNrka44zuLlyTXuvykXRVwgbLnbJOv7RQwX2el+kRdDNjlJqvB+Dq/wAe53patQaRvyN6lwTuqBF9uwJ/mllJaGMsE2pr083b9/wZdQQQLGmf4EKfG6i8ozoxppvR+bv92aq2sUhiCclUCnzHpU1V/ZaxI9su5Iwhgmmlyb18m2vXSz2deiMzKuZas9TqthchBy37pY/zRvpO+8otmnOKjJ1UVHk/H3S9DhUrhabojXHad3Y37Mgki5G24S48RIb0pG0ccpZIzmta1/1f2bpnPTuuDIxxuUYMQSLrkMWsCbd7w6SFVUXyRlvxnFXVqvGtVenI2DU0xyNME02Uns27PLtEYd3EkiwO9uktaOZ4sr4p1afFXVNcbXN9pnWqBUJJQjs6guiFVu1NlAxxHUje3WRas2cJPGkk+Kert6NPjb/J40FVUfJvugso8X+6PVvvf1SIunZfPCU4bkeej7lz/p5nrWVlqKmIxZQUK3Ld0bocveR47CJNNEYcc4SlbtPW+/np6P1NR4ivbE2TDArl2Yz/AHOPpWy9Lb/qW31f87Dn/Sy6qtbu6vT6r4XXD+Wc61ZXVRnSAwpKSaTGoCqKrd4UzfcHrDafZyLQhODb3ZPWT+pVq21pvfsdm19NyRjgoamyNdm/dkKBiBtdL+8CTvRf8/nIotnyxSd22mmtF9WvHn83scdRrQ61hZRkwKFUxLWqcmI57G+/UeMq5XZpj2eUHjdt0qdu605eemnIzauoGwt0pU1PtVQCPjIk7N8MXFSvtb8mzR2iNUSoXtbAsmLZXQAWSwtY4jckWuJNpuzDdyRhLGo3d07Va3x56XyTs8avW5KoAT0WyugJUtUdiFYi/IjlEpWWxYN2Tbb4qtXTSilqvJ8SaDUhFfLnbOn1HaAMo9npX/lERdE58UpyjXg/DR/t7milrUDUTc7HKrsfSFMU19vK/wDPJUloYy2ebU1XcvC7f5ryOVGsmK5sGUJYqyHtQbHZHC8r2tdthITVa/8AJecJ7z3E074p/LXem+NcaXHmWnWRXSpmDiiDAK2RZaQWxJGIF773O0m1adkOGSUJY93i3raqnJvtvh3HntEaolQva3ZlkxbK9MAWTbGxx6kWvItXZbdyRhLGo3d09K1vjz0vknZ0GtQ2y+6uYG9u1FSowT2EON/UJO8uf8ZR7PNXu83X/wA1FX4qjJqqgc5Zb40gQQbkhAHN/UR77yrdnRii4LdrS5fnT2M8qbCASAIAgCAQwBALAEAQBALAEACAWAPPnz0gEgFgCAIAgFgCAIAgCAIAgC8AQBAJ58+ekAGAIAgCASAIBIAMAQBAEAl4AgFgCAIAEAsAefPnpAEAQB58+esAQCwBAEAQBALAEAogEgCAIBIBYAvAEAkAefPnpAOh07g2KOCeQwa5tzsLbyafYZrLjatSVeKPDIRe4O3pbHu+3w6yC6knVPj7+AwNyLG43Isdh1J8P+4oby0d8T1RolmReWbAAkbbtjf1i8lK2VnkUYyl2Jv2s+r9nzv+1Tbnty9u+016rvPP+JrT5HqeV4AxawqL6OV7Hx9sjqn2kvpKKjbi+NA8AIt+1TfltzI5239snqu8j4kvsZ8ciYnpiASAIAgFgCABALAHnz56wB58+esAQBAEAQCwBAEAQCwAIAgCAIBIAgCAIAgEgFBgG766C77BUZnb0cgSxBu4J8B0tYy+9qzk/TtRjzaSXGqpcqX5u0VtXTsygNZ75k8x3Qq2BJuARcAnblG8uBCw5LUm1a4etvs4rR6a8QdUgqO4JOYxKlbbFkyF7790GN5W2Opm4Rg/8ut33Ovdogrh6tALcBXRR7BUGPvtb3xdtB43DFkcuab9tff2Pu/4c1m3HNcRfmFqF7McfWR159ZvuM8n9VC1535qtNf6eQo6dgwUnfdiAbABnYkDbvAXtYwk7omeWLi5Lw9El26cCfUWBQWXFTvvY7PkoHd5DY28fVG4x+pg1J62/PlT5/xd5+UfmfaZyn0C4HmCRAEACAWAPPnz1gCAWAIAgCAIAgCAIBYAgCAIBYAgAwCQCwCQCwCQCQCwBAJAEAQBALmfE/GCKXYTI+J+MCkMj4n4+fIgUiQSSAIAgCAWAIAgCAWASAWAIAgCAIBYAgCAWAIBIBYBIBYBIAgCASAWASAIAgCAIBIAgCAIBIAgCAIAgFgCAIAgFgCAIAgCAWASAIBYAvAEAvnrAJAEAXgCAIBIBYBIAgCAIAgEgCAIAgEgCAIAgCAIBYAgCAIBYAgCAIAgCAIBYBIAgFgEgCAWAIAgCASAIAgCAIAgEgCAIAgCASAIAgCAIAgCAWAIAgCAWAIAgCAIAgCAIAgCAWAIBIAgCAWASAIAgCAIBIAgCAIAgEgCAIA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4" name="Picture 2" descr="https://s-media-cache-ak0.pinimg.com/originals/dd/a4/bc/dda4bc5609425b65baf4edaf7474ea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1949" r="1874" b="10357"/>
          <a:stretch/>
        </p:blipFill>
        <p:spPr bwMode="auto">
          <a:xfrm>
            <a:off x="3419872" y="1124744"/>
            <a:ext cx="5688632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-media-cache-ak0.pinimg.com/564x/5a/69/3f/5a693fbb77c9c7cc5ab8bebc1a8f9e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3" y="1484784"/>
            <a:ext cx="3192355" cy="478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5753" y="559836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nl-NL" dirty="0">
                <a:solidFill>
                  <a:srgbClr val="FFFF00"/>
                </a:solidFill>
              </a:rPr>
              <a:t>de verleider verliest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>
          <a:xfrm>
            <a:off x="403448" y="386328"/>
            <a:ext cx="8489032" cy="6643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2800" b="1" dirty="0"/>
              <a:t>camera gezwenkt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nieuwe filmster aan het firmament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raamwerk van de geschiedenis</a:t>
            </a:r>
          </a:p>
          <a:p>
            <a:pPr marL="45720" indent="0">
              <a:buNone/>
            </a:pPr>
            <a:r>
              <a:rPr lang="nl-NL" sz="2800" b="1" dirty="0"/>
              <a:t>hevige strijd na Hemelvaartsdag</a:t>
            </a:r>
            <a:endParaRPr lang="nl-NL" sz="2800" dirty="0"/>
          </a:p>
          <a:p>
            <a:pPr marL="45720" indent="0">
              <a:buNone/>
            </a:pPr>
            <a:r>
              <a:rPr lang="nl-NL" sz="2800" b="1" dirty="0"/>
              <a:t>geen recht van spreken meer</a:t>
            </a:r>
            <a:endParaRPr lang="nl-NL" sz="2800" dirty="0"/>
          </a:p>
          <a:p>
            <a:pPr marL="45720" indent="0">
              <a:buNone/>
            </a:pPr>
            <a:endParaRPr lang="nl-NL" sz="2800" dirty="0"/>
          </a:p>
          <a:p>
            <a:pPr marL="45720" indent="0">
              <a:buNone/>
            </a:pPr>
            <a:endParaRPr lang="nl-NL" sz="2800" dirty="0"/>
          </a:p>
          <a:p>
            <a:pPr marL="4572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09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10258</TotalTime>
  <Words>252</Words>
  <Application>Microsoft Office PowerPoint</Application>
  <PresentationFormat>Diavoorstelling (4:3)</PresentationFormat>
  <Paragraphs>83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Trebuchet MS</vt:lpstr>
      <vt:lpstr>Slipstream</vt:lpstr>
      <vt:lpstr>een film in drie delen</vt:lpstr>
      <vt:lpstr>Het kerstkind ontkomt</vt:lpstr>
      <vt:lpstr>film</vt:lpstr>
      <vt:lpstr>vrouw</vt:lpstr>
      <vt:lpstr>draak</vt:lpstr>
      <vt:lpstr>kind</vt:lpstr>
      <vt:lpstr>moeder</vt:lpstr>
      <vt:lpstr>De verleider verliest</vt:lpstr>
      <vt:lpstr>de verleider verliest</vt:lpstr>
      <vt:lpstr>de verleider verliest</vt:lpstr>
      <vt:lpstr>De gemeente getroost</vt:lpstr>
      <vt:lpstr>de gemeente getroost</vt:lpstr>
      <vt:lpstr>de gemeente getroost</vt:lpstr>
      <vt:lpstr>de gemeente getroost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 gratia; maar…, maar…, maar….</dc:title>
  <dc:creator>Marten de Vries</dc:creator>
  <cp:lastModifiedBy>Marten de Vries</cp:lastModifiedBy>
  <cp:revision>448</cp:revision>
  <cp:lastPrinted>2014-08-23T19:17:48Z</cp:lastPrinted>
  <dcterms:created xsi:type="dcterms:W3CDTF">2014-07-11T06:39:38Z</dcterms:created>
  <dcterms:modified xsi:type="dcterms:W3CDTF">2017-01-01T12:52:20Z</dcterms:modified>
</cp:coreProperties>
</file>