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70" r:id="rId2"/>
    <p:sldId id="276" r:id="rId3"/>
    <p:sldId id="277" r:id="rId4"/>
    <p:sldId id="275" r:id="rId5"/>
    <p:sldId id="27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8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20-9-2015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3742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FF00"/>
                </a:solidFill>
              </a:rPr>
              <a:t>Jezus op huisbezoek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Openbaring</a:t>
            </a:r>
            <a:r>
              <a:rPr lang="en-US" sz="4000" dirty="0" smtClean="0">
                <a:solidFill>
                  <a:srgbClr val="00B0F0"/>
                </a:solidFill>
              </a:rPr>
              <a:t> 2,1-7</a:t>
            </a: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1e van 7 </a:t>
            </a:r>
            <a:r>
              <a:rPr lang="en-US" sz="4000" dirty="0" err="1" smtClean="0">
                <a:solidFill>
                  <a:srgbClr val="00B0F0"/>
                </a:solidFill>
              </a:rPr>
              <a:t>brieven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Aan</a:t>
            </a:r>
            <a:r>
              <a:rPr lang="en-US" sz="4000" dirty="0" smtClean="0">
                <a:solidFill>
                  <a:srgbClr val="00B0F0"/>
                </a:solidFill>
              </a:rPr>
              <a:t>: </a:t>
            </a:r>
            <a:r>
              <a:rPr lang="en-US" sz="4000" dirty="0" err="1" smtClean="0">
                <a:solidFill>
                  <a:srgbClr val="00B0F0"/>
                </a:solidFill>
              </a:rPr>
              <a:t>Efeze</a:t>
            </a: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0" y="5445224"/>
            <a:ext cx="9011816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Bedum, 20 </a:t>
            </a:r>
            <a:r>
              <a:rPr lang="en-US" sz="3200" dirty="0" err="1" smtClean="0"/>
              <a:t>september</a:t>
            </a:r>
            <a:r>
              <a:rPr lang="en-US" sz="3200" dirty="0" smtClean="0"/>
              <a:t> 2015</a:t>
            </a:r>
          </a:p>
          <a:p>
            <a:pPr marL="45720" indent="0" algn="r">
              <a:buNone/>
            </a:pPr>
            <a:r>
              <a:rPr lang="en-US" sz="3200" dirty="0" smtClean="0"/>
              <a:t>Ds. Marten de Vries</a:t>
            </a:r>
            <a:endParaRPr lang="nl-NL" sz="3200" dirty="0"/>
          </a:p>
        </p:txBody>
      </p:sp>
      <p:pic>
        <p:nvPicPr>
          <p:cNvPr id="1026" name="Picture 2" descr="https://joequatronejr.files.wordpress.com/2015/05/first-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64" y="1628800"/>
            <a:ext cx="49925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67037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FF00"/>
                </a:solidFill>
              </a:rPr>
              <a:t>Jezus op huisbezoek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8784976" cy="3024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err="1" smtClean="0"/>
              <a:t>Straks</a:t>
            </a:r>
            <a:r>
              <a:rPr lang="en-US" sz="3200" dirty="0" smtClean="0"/>
              <a:t> </a:t>
            </a:r>
            <a:r>
              <a:rPr lang="en-US" sz="3200" dirty="0" err="1" smtClean="0"/>
              <a:t>weer</a:t>
            </a:r>
            <a:r>
              <a:rPr lang="en-US" sz="3200" dirty="0" smtClean="0"/>
              <a:t> </a:t>
            </a:r>
            <a:r>
              <a:rPr lang="en-US" sz="3200" dirty="0" err="1" smtClean="0"/>
              <a:t>huisbezoek</a:t>
            </a:r>
            <a:endParaRPr lang="en-US" sz="3200" dirty="0" smtClean="0"/>
          </a:p>
          <a:p>
            <a:pPr marL="45720" indent="0">
              <a:buNone/>
            </a:pPr>
            <a:r>
              <a:rPr lang="nl-NL" sz="3200" b="1" dirty="0" smtClean="0"/>
              <a:t>Aan </a:t>
            </a:r>
            <a:r>
              <a:rPr lang="nl-NL" sz="3200" b="1" dirty="0"/>
              <a:t>alle trouwe en lauwe kerken</a:t>
            </a:r>
            <a:endParaRPr lang="nl-NL" sz="3200" dirty="0"/>
          </a:p>
          <a:p>
            <a:pPr marL="45720" indent="0">
              <a:buNone/>
            </a:pPr>
            <a:endParaRPr lang="en-US" sz="3200" dirty="0" smtClean="0"/>
          </a:p>
        </p:txBody>
      </p:sp>
      <p:pic>
        <p:nvPicPr>
          <p:cNvPr id="6" name="Tijdelijke aanduiding voor inhoud 5" descr="http://statischecontent.nl/img/orig/300x/d43aa9d6-e961-45e4-9d2b-b826e772de66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0871"/>
            <a:ext cx="3744416" cy="268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ijdelijke aanduiding voor inhoud 4" descr="http://home.online.nl/turkye/kaartturkye.gif"/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61" y="1844824"/>
            <a:ext cx="3157227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7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59836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FF00"/>
                </a:solidFill>
              </a:rPr>
              <a:t>Jezus op huisbezoek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1) De </a:t>
            </a:r>
            <a:r>
              <a:rPr lang="en-US" sz="3200" dirty="0" err="1" smtClean="0"/>
              <a:t>eerste</a:t>
            </a:r>
            <a:r>
              <a:rPr lang="en-US" sz="3200" dirty="0" smtClean="0"/>
              <a:t> </a:t>
            </a:r>
            <a:r>
              <a:rPr lang="en-US" sz="3200" dirty="0" err="1" smtClean="0"/>
              <a:t>liefde</a:t>
            </a: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2)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kans</a:t>
            </a:r>
            <a:endParaRPr lang="en-US" sz="32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11628" r="11375" b="10058"/>
          <a:stretch/>
        </p:blipFill>
        <p:spPr bwMode="auto">
          <a:xfrm>
            <a:off x="3400234" y="1700808"/>
            <a:ext cx="54202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log.easytobook.com/wp-content/uploads/2012/06/7W_wallpapper_1440x900_arte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4581129"/>
            <a:ext cx="49026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 r="12505"/>
          <a:stretch/>
        </p:blipFill>
        <p:spPr bwMode="auto">
          <a:xfrm>
            <a:off x="5220072" y="3501008"/>
            <a:ext cx="21336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5F0FF"/>
                </a:solidFill>
              </a:rPr>
              <a:t>De </a:t>
            </a:r>
            <a:r>
              <a:rPr lang="en-US" dirty="0" err="1" smtClean="0">
                <a:solidFill>
                  <a:srgbClr val="C5F0FF"/>
                </a:solidFill>
              </a:rPr>
              <a:t>eerste</a:t>
            </a:r>
            <a:r>
              <a:rPr lang="en-US" dirty="0" smtClean="0">
                <a:solidFill>
                  <a:srgbClr val="C5F0FF"/>
                </a:solidFill>
              </a:rPr>
              <a:t> </a:t>
            </a:r>
            <a:r>
              <a:rPr lang="en-US" dirty="0" err="1" smtClean="0">
                <a:solidFill>
                  <a:srgbClr val="C5F0FF"/>
                </a:solidFill>
              </a:rPr>
              <a:t>liefde</a:t>
            </a:r>
            <a:endParaRPr lang="nl-NL" dirty="0">
              <a:solidFill>
                <a:srgbClr val="C5F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-36512" y="242312"/>
            <a:ext cx="892899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2800" b="1" dirty="0" smtClean="0"/>
              <a:t>Parijs </a:t>
            </a:r>
            <a:r>
              <a:rPr lang="nl-NL" sz="2800" b="1" dirty="0"/>
              <a:t>in het jaar 0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‘Het ware licht’ in een donkere stad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De menora van Bedum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De complimenten van Jezus!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Geen second </a:t>
            </a:r>
            <a:r>
              <a:rPr lang="nl-NL" sz="2800" b="1" dirty="0" smtClean="0"/>
              <a:t>love, ‘liefde </a:t>
            </a:r>
            <a:r>
              <a:rPr lang="nl-NL" sz="2800" b="1" dirty="0"/>
              <a:t>van weleer</a:t>
            </a:r>
            <a:r>
              <a:rPr lang="nl-NL" sz="2800" b="1" dirty="0" smtClean="0"/>
              <a:t>’! 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Geestelijke </a:t>
            </a:r>
            <a:r>
              <a:rPr lang="nl-NL" sz="2800" b="1" dirty="0" err="1"/>
              <a:t>hoogconjuntuur</a:t>
            </a:r>
            <a:r>
              <a:rPr lang="nl-NL" sz="2800" b="1" dirty="0"/>
              <a:t>! (?)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6" name="Picture 8" descr="http://2.bp.blogspot.com/-hndRgn8luNk/TrGMcJo2pdI/AAAAAAAAGU0/O0zgDhdlgRU/s1600/Ephesus%2BMuseum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6406" r="21631"/>
          <a:stretch/>
        </p:blipFill>
        <p:spPr bwMode="auto">
          <a:xfrm flipH="1">
            <a:off x="7020272" y="0"/>
            <a:ext cx="2121004" cy="41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643589" cy="34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 descr="https://assets.entrepreneur.com/content/16x9/822/staying-charged-mobile-phone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6449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5993" y="56612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5F0FF"/>
                </a:solidFill>
              </a:rPr>
              <a:t>Een</a:t>
            </a:r>
            <a:r>
              <a:rPr lang="en-US" dirty="0" smtClean="0">
                <a:solidFill>
                  <a:srgbClr val="C5F0FF"/>
                </a:solidFill>
              </a:rPr>
              <a:t> </a:t>
            </a:r>
            <a:r>
              <a:rPr lang="en-US" dirty="0" err="1" smtClean="0">
                <a:solidFill>
                  <a:srgbClr val="C5F0FF"/>
                </a:solidFill>
              </a:rPr>
              <a:t>tweede</a:t>
            </a:r>
            <a:r>
              <a:rPr lang="en-US" dirty="0" smtClean="0">
                <a:solidFill>
                  <a:srgbClr val="C5F0FF"/>
                </a:solidFill>
              </a:rPr>
              <a:t> </a:t>
            </a:r>
            <a:r>
              <a:rPr lang="en-US" dirty="0" err="1" smtClean="0">
                <a:solidFill>
                  <a:srgbClr val="C5F0FF"/>
                </a:solidFill>
              </a:rPr>
              <a:t>kans</a:t>
            </a:r>
            <a:endParaRPr lang="nl-NL" dirty="0">
              <a:solidFill>
                <a:srgbClr val="C5F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314320"/>
            <a:ext cx="892899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2800" b="1" dirty="0"/>
              <a:t>4,3? 20,7? 30%!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‘Doorgrond ons, ken ons hart, o Heer’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Een iPhone zonder oplader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Levensbrood en levensboom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027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7754</TotalTime>
  <Words>116</Words>
  <Application>Microsoft Office PowerPoint</Application>
  <PresentationFormat>Diavoorstelling (4:3)</PresentationFormat>
  <Paragraphs>29</Paragraphs>
  <Slides>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Slipstream</vt:lpstr>
      <vt:lpstr>Jezus op huisbezoek</vt:lpstr>
      <vt:lpstr>Jezus op huisbezoek</vt:lpstr>
      <vt:lpstr>Jezus op huisbezoek</vt:lpstr>
      <vt:lpstr>De eerste liefde</vt:lpstr>
      <vt:lpstr>Een tweede kans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409</cp:revision>
  <cp:lastPrinted>2014-08-23T19:17:48Z</cp:lastPrinted>
  <dcterms:created xsi:type="dcterms:W3CDTF">2014-07-11T06:39:38Z</dcterms:created>
  <dcterms:modified xsi:type="dcterms:W3CDTF">2015-09-20T06:22:57Z</dcterms:modified>
</cp:coreProperties>
</file>