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handoutMasterIdLst>
    <p:handoutMasterId r:id="rId8"/>
  </p:handoutMasterIdLst>
  <p:sldIdLst>
    <p:sldId id="270" r:id="rId2"/>
    <p:sldId id="276" r:id="rId3"/>
    <p:sldId id="280" r:id="rId4"/>
    <p:sldId id="279" r:id="rId5"/>
    <p:sldId id="278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33384-F9F6-4CA2-8BD6-6C1ACC49B3FA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C32B7-07B5-406C-BA6B-4E35E4E788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2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8381-FF82-48CB-8A40-926C52DCE44D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DAEF-CAA2-4E47-B93C-79A57257A4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9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DAEF-CAA2-4E47-B93C-79A57257A4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9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lumMod val="60000"/>
                <a:lumOff val="40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8FE345-9D41-496C-8E3A-55B2AF189B40}" type="datetimeFigureOut">
              <a:rPr lang="nl-NL" smtClean="0"/>
              <a:t>7-11-2015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C8277D-A590-4B1D-B899-E135F7D4123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4374232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 smtClean="0">
                <a:solidFill>
                  <a:srgbClr val="FFFF00"/>
                </a:solidFill>
              </a:rPr>
              <a:t>Jezus </a:t>
            </a:r>
            <a:r>
              <a:rPr lang="nl-NL" sz="4800" dirty="0" smtClean="0">
                <a:solidFill>
                  <a:srgbClr val="FFFF00"/>
                </a:solidFill>
              </a:rPr>
              <a:t>geeft gezondheidsraad</a:t>
            </a: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347472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Openbaring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smtClean="0">
                <a:solidFill>
                  <a:srgbClr val="00B0F0"/>
                </a:solidFill>
              </a:rPr>
              <a:t>2,12-17</a:t>
            </a: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smtClean="0">
                <a:solidFill>
                  <a:srgbClr val="00B0F0"/>
                </a:solidFill>
              </a:rPr>
              <a:t>3e </a:t>
            </a:r>
            <a:r>
              <a:rPr lang="en-US" sz="4000" dirty="0" smtClean="0">
                <a:solidFill>
                  <a:srgbClr val="00B0F0"/>
                </a:solidFill>
              </a:rPr>
              <a:t>van 7 </a:t>
            </a:r>
            <a:r>
              <a:rPr lang="en-US" sz="4000" dirty="0" err="1" smtClean="0">
                <a:solidFill>
                  <a:srgbClr val="00B0F0"/>
                </a:solidFill>
              </a:rPr>
              <a:t>brieven</a:t>
            </a: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4000" dirty="0" smtClean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4000" dirty="0" err="1" smtClean="0">
                <a:solidFill>
                  <a:srgbClr val="00B0F0"/>
                </a:solidFill>
              </a:rPr>
              <a:t>Aan</a:t>
            </a:r>
            <a:r>
              <a:rPr lang="en-US" sz="4000" dirty="0" smtClean="0">
                <a:solidFill>
                  <a:srgbClr val="00B0F0"/>
                </a:solidFill>
              </a:rPr>
              <a:t>: Pergamum</a:t>
            </a:r>
            <a:endParaRPr lang="en-US" sz="40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endParaRPr lang="en-US" sz="2400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>
          <a:xfrm>
            <a:off x="0" y="5445224"/>
            <a:ext cx="9011816" cy="1458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Bedum, </a:t>
            </a:r>
            <a:r>
              <a:rPr lang="en-US" sz="3200" dirty="0" smtClean="0"/>
              <a:t>8 </a:t>
            </a:r>
            <a:r>
              <a:rPr lang="en-US" sz="3200" dirty="0" err="1" smtClean="0"/>
              <a:t>november</a:t>
            </a:r>
            <a:r>
              <a:rPr lang="en-US" sz="3200" dirty="0" smtClean="0"/>
              <a:t> </a:t>
            </a:r>
            <a:r>
              <a:rPr lang="en-US" sz="3200" dirty="0" smtClean="0"/>
              <a:t>2015</a:t>
            </a:r>
          </a:p>
          <a:p>
            <a:pPr marL="45720" indent="0" algn="r">
              <a:buNone/>
            </a:pPr>
            <a:r>
              <a:rPr lang="en-US" sz="3200" dirty="0" smtClean="0"/>
              <a:t>Ds. Marten de Vries</a:t>
            </a:r>
            <a:endParaRPr lang="nl-NL" sz="3200" dirty="0"/>
          </a:p>
        </p:txBody>
      </p:sp>
      <p:pic>
        <p:nvPicPr>
          <p:cNvPr id="1028" name="Picture 4" descr="http://i.ytimg.com/vi/B3CFaJ97TOE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4928546" cy="27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670376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 smtClean="0">
                <a:solidFill>
                  <a:srgbClr val="FFFF00"/>
                </a:solidFill>
              </a:rPr>
              <a:t>Jezus </a:t>
            </a:r>
            <a:r>
              <a:rPr lang="nl-NL" sz="4800" dirty="0" smtClean="0">
                <a:solidFill>
                  <a:srgbClr val="FFFF00"/>
                </a:solidFill>
              </a:rPr>
              <a:t>geeft gezondheidsraad</a:t>
            </a: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764704"/>
            <a:ext cx="8784976" cy="30243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nl-NL" sz="3200" b="1" dirty="0"/>
              <a:t>‘Spekkie voor z’n </a:t>
            </a:r>
            <a:r>
              <a:rPr lang="nl-NL" sz="3200" b="1" dirty="0" err="1"/>
              <a:t>bekkie</a:t>
            </a:r>
            <a:r>
              <a:rPr lang="nl-NL" sz="3200" b="1" dirty="0" smtClean="0"/>
              <a:t>’?</a:t>
            </a:r>
          </a:p>
          <a:p>
            <a:pPr marL="45720" indent="0">
              <a:buNone/>
            </a:pPr>
            <a:endParaRPr lang="nl-NL" sz="3200" dirty="0"/>
          </a:p>
          <a:p>
            <a:pPr marL="45720" indent="0">
              <a:buNone/>
            </a:pPr>
            <a:r>
              <a:rPr lang="nl-NL" sz="3200" b="1" dirty="0" smtClean="0"/>
              <a:t>Jezus heel </a:t>
            </a:r>
            <a:r>
              <a:rPr lang="nl-NL" sz="3200" b="1" dirty="0"/>
              <a:t>anders</a:t>
            </a:r>
            <a:r>
              <a:rPr lang="nl-NL" sz="3200" b="1" dirty="0" smtClean="0"/>
              <a:t>?</a:t>
            </a:r>
          </a:p>
          <a:p>
            <a:pPr marL="45720" indent="0">
              <a:buNone/>
            </a:pPr>
            <a:endParaRPr lang="nl-NL" sz="3200" b="1" dirty="0" smtClean="0"/>
          </a:p>
          <a:p>
            <a:pPr marL="45720" indent="0">
              <a:buNone/>
            </a:pPr>
            <a:r>
              <a:rPr lang="nl-NL" sz="3200" b="1" dirty="0"/>
              <a:t>Weet wat je </a:t>
            </a:r>
            <a:r>
              <a:rPr lang="nl-NL" sz="3200" b="1" dirty="0" smtClean="0"/>
              <a:t>eet</a:t>
            </a:r>
          </a:p>
          <a:p>
            <a:pPr marL="45720" indent="0">
              <a:buNone/>
            </a:pPr>
            <a:endParaRPr lang="nl-NL" sz="3200" dirty="0"/>
          </a:p>
          <a:p>
            <a:pPr marL="45720" indent="0">
              <a:buNone/>
            </a:pPr>
            <a:r>
              <a:rPr lang="nl-NL" sz="3200" b="1" dirty="0"/>
              <a:t>Geen </a:t>
            </a:r>
            <a:r>
              <a:rPr lang="nl-NL" sz="3200" b="1" dirty="0" smtClean="0"/>
              <a:t>vlees maar manna</a:t>
            </a:r>
            <a:endParaRPr lang="nl-NL" sz="3200" dirty="0"/>
          </a:p>
          <a:p>
            <a:pPr marL="45720" indent="0">
              <a:buNone/>
            </a:pPr>
            <a:endParaRPr lang="nl-NL" sz="3200" dirty="0"/>
          </a:p>
          <a:p>
            <a:pPr marL="45720" indent="0">
              <a:buNone/>
            </a:pPr>
            <a:endParaRPr lang="en-US" sz="3200" dirty="0" smtClean="0"/>
          </a:p>
        </p:txBody>
      </p:sp>
      <p:pic>
        <p:nvPicPr>
          <p:cNvPr id="5122" name="Picture 2" descr="http://agskanselafmpulpit.co.za/wp-content/uploads/2015/02/blo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10393" r="18170" b="8465"/>
          <a:stretch/>
        </p:blipFill>
        <p:spPr bwMode="auto">
          <a:xfrm>
            <a:off x="5330282" y="332656"/>
            <a:ext cx="3736687" cy="52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1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373216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 smtClean="0">
                <a:solidFill>
                  <a:srgbClr val="FFFF00"/>
                </a:solidFill>
              </a:rPr>
              <a:t>Jezus </a:t>
            </a:r>
            <a:r>
              <a:rPr lang="nl-NL" sz="4800" dirty="0" smtClean="0">
                <a:solidFill>
                  <a:srgbClr val="FFFF00"/>
                </a:solidFill>
              </a:rPr>
              <a:t>geeft gezondheidsraad</a:t>
            </a:r>
            <a:endParaRPr lang="nl-NL" sz="4800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784976" cy="30243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l-NL" sz="3600" dirty="0" smtClean="0"/>
              <a:t>Laat </a:t>
            </a:r>
            <a:r>
              <a:rPr lang="nl-NL" sz="3600" dirty="0"/>
              <a:t>offervlees </a:t>
            </a:r>
            <a:r>
              <a:rPr lang="nl-NL" sz="3600" dirty="0" smtClean="0"/>
              <a:t>staan</a:t>
            </a:r>
          </a:p>
          <a:p>
            <a:pPr marL="45720" indent="0">
              <a:buNone/>
            </a:pPr>
            <a:endParaRPr lang="nl-NL" sz="3600" dirty="0"/>
          </a:p>
          <a:p>
            <a:pPr marL="45720" indent="0">
              <a:buNone/>
            </a:pPr>
            <a:r>
              <a:rPr lang="nl-NL" sz="3600" dirty="0" smtClean="0"/>
              <a:t>Eet </a:t>
            </a:r>
            <a:r>
              <a:rPr lang="nl-NL" sz="3600" dirty="0"/>
              <a:t>meer manna</a:t>
            </a:r>
            <a:endParaRPr lang="en-US" sz="3600" dirty="0" smtClean="0"/>
          </a:p>
        </p:txBody>
      </p:sp>
      <p:pic>
        <p:nvPicPr>
          <p:cNvPr id="3074" name="Picture 2" descr="http://i224.photobucket.com/albums/dd72/maadj/schijfv5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48" y="400750"/>
            <a:ext cx="4741540" cy="47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0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57423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Laat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offervlees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staan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07504" y="44624"/>
            <a:ext cx="8640960" cy="64087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nl-NL" sz="3200" b="1" dirty="0"/>
              <a:t>D</a:t>
            </a:r>
            <a:r>
              <a:rPr lang="nl-NL" sz="3200" b="1" dirty="0" smtClean="0"/>
              <a:t>e </a:t>
            </a:r>
            <a:r>
              <a:rPr lang="nl-NL" sz="3200" b="1" dirty="0"/>
              <a:t>vorm van een </a:t>
            </a:r>
            <a:r>
              <a:rPr lang="nl-NL" sz="3200" b="1" dirty="0" smtClean="0"/>
              <a:t>troon</a:t>
            </a:r>
          </a:p>
          <a:p>
            <a:pPr marL="45720" indent="0">
              <a:buNone/>
            </a:pPr>
            <a:r>
              <a:rPr lang="nl-NL" sz="3200" b="1" dirty="0"/>
              <a:t>‘De heiland</a:t>
            </a:r>
            <a:r>
              <a:rPr lang="nl-NL" sz="3200" b="1" dirty="0" smtClean="0"/>
              <a:t>’ en de drank</a:t>
            </a:r>
          </a:p>
          <a:p>
            <a:pPr marL="45720" indent="0">
              <a:buNone/>
            </a:pPr>
            <a:r>
              <a:rPr lang="nl-NL" sz="3200" b="1" dirty="0" smtClean="0"/>
              <a:t>Trouw wordt gewaardeerd</a:t>
            </a:r>
          </a:p>
          <a:p>
            <a:pPr marL="45720" indent="0">
              <a:buNone/>
            </a:pPr>
            <a:r>
              <a:rPr lang="nl-NL" sz="3200" b="1" dirty="0" smtClean="0"/>
              <a:t>Martelaar door </a:t>
            </a:r>
            <a:r>
              <a:rPr lang="nl-NL" sz="3200" b="1" dirty="0" err="1" smtClean="0"/>
              <a:t>‘martyria’</a:t>
            </a:r>
            <a:endParaRPr lang="nl-NL" sz="3200" b="1" dirty="0" smtClean="0"/>
          </a:p>
          <a:p>
            <a:pPr marL="45720" indent="0">
              <a:buNone/>
            </a:pPr>
            <a:endParaRPr lang="nl-NL" sz="3200" b="1" dirty="0" smtClean="0"/>
          </a:p>
          <a:p>
            <a:pPr marL="45720" indent="0">
              <a:buNone/>
            </a:pPr>
            <a:r>
              <a:rPr lang="nl-NL" sz="3200" b="1" dirty="0"/>
              <a:t>Moet je </a:t>
            </a:r>
            <a:r>
              <a:rPr lang="nl-NL" sz="3200" b="1" dirty="0" smtClean="0"/>
              <a:t>het </a:t>
            </a:r>
            <a:r>
              <a:rPr lang="nl-NL" sz="3200" b="1" dirty="0"/>
              <a:t>geloof </a:t>
            </a:r>
            <a:r>
              <a:rPr lang="nl-NL" sz="3200" b="1" dirty="0" smtClean="0"/>
              <a:t>overal bij </a:t>
            </a:r>
            <a:r>
              <a:rPr lang="nl-NL" sz="3200" b="1" dirty="0"/>
              <a:t>halen?</a:t>
            </a:r>
            <a:endParaRPr lang="nl-NL" sz="3200" dirty="0"/>
          </a:p>
          <a:p>
            <a:pPr marL="45720" indent="0">
              <a:buNone/>
            </a:pPr>
            <a:r>
              <a:rPr lang="nl-NL" sz="3200" b="1" dirty="0"/>
              <a:t>Verleiden met mooie meiden</a:t>
            </a:r>
            <a:endParaRPr lang="nl-NL" sz="3200" dirty="0"/>
          </a:p>
          <a:p>
            <a:pPr marL="45720" indent="0">
              <a:buNone/>
            </a:pPr>
            <a:r>
              <a:rPr lang="nl-NL" sz="3200" b="1" dirty="0"/>
              <a:t>Het is een schandaal!</a:t>
            </a:r>
            <a:endParaRPr lang="nl-NL" sz="3200" dirty="0"/>
          </a:p>
          <a:p>
            <a:pPr marL="45720" indent="0">
              <a:buNone/>
            </a:pPr>
            <a:r>
              <a:rPr lang="nl-NL" sz="3200" b="1" dirty="0"/>
              <a:t>Niet ‘voortwoekeren’ maar ‘doorgroeien’</a:t>
            </a:r>
            <a:endParaRPr lang="nl-NL" sz="3200" dirty="0"/>
          </a:p>
          <a:p>
            <a:pPr marL="45720" indent="0">
              <a:buNone/>
            </a:pPr>
            <a:endParaRPr lang="nl-NL" sz="3200" dirty="0"/>
          </a:p>
          <a:p>
            <a:pPr marL="45720" indent="0">
              <a:buNone/>
            </a:pPr>
            <a:endParaRPr lang="nl-NL" sz="3200" dirty="0"/>
          </a:p>
          <a:p>
            <a:pPr marL="45720" indent="0">
              <a:buNone/>
            </a:pPr>
            <a:endParaRPr lang="nl-NL" sz="3200" dirty="0"/>
          </a:p>
          <a:p>
            <a:pPr marL="45720" indent="0">
              <a:buNone/>
            </a:pPr>
            <a:endParaRPr lang="nl-NL" sz="3200" dirty="0"/>
          </a:p>
          <a:p>
            <a:pPr marL="45720" indent="0">
              <a:buNone/>
            </a:pPr>
            <a:endParaRPr lang="nl-N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/>
          <a:stretch/>
        </p:blipFill>
        <p:spPr bwMode="auto">
          <a:xfrm>
            <a:off x="5364088" y="116632"/>
            <a:ext cx="370989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472608" cy="362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552636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Eet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meer</a:t>
            </a:r>
            <a:r>
              <a:rPr lang="en-US" dirty="0" smtClean="0">
                <a:solidFill>
                  <a:srgbClr val="FFFF00"/>
                </a:solidFill>
              </a:rPr>
              <a:t> manna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56895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nl-NL" sz="3200" b="1" dirty="0"/>
              <a:t>Het mes snijdt aan twee kanten</a:t>
            </a:r>
            <a:endParaRPr lang="nl-NL" sz="3200" dirty="0"/>
          </a:p>
          <a:p>
            <a:pPr marL="45720" indent="0">
              <a:buNone/>
            </a:pPr>
            <a:r>
              <a:rPr lang="nl-NL" sz="3200" b="1" dirty="0"/>
              <a:t>Rood vlees in plaats van witte korrels</a:t>
            </a:r>
            <a:endParaRPr lang="nl-NL" sz="3200" dirty="0"/>
          </a:p>
          <a:p>
            <a:pPr marL="45720" indent="0">
              <a:buNone/>
            </a:pPr>
            <a:r>
              <a:rPr lang="nl-NL" sz="3200" b="1" dirty="0"/>
              <a:t>Onuitwisbaar </a:t>
            </a:r>
            <a:r>
              <a:rPr lang="nl-NL" sz="3200" b="1" dirty="0" smtClean="0"/>
              <a:t>gegraveerd</a:t>
            </a:r>
            <a:endParaRPr lang="nl-NL" sz="3200" dirty="0"/>
          </a:p>
          <a:p>
            <a:pPr marL="45720" indent="0">
              <a:buNone/>
            </a:pPr>
            <a:r>
              <a:rPr lang="nl-NL" sz="3200" b="1" dirty="0"/>
              <a:t>Je </a:t>
            </a:r>
            <a:r>
              <a:rPr lang="nl-NL" sz="3200" b="1" dirty="0" smtClean="0"/>
              <a:t>identiteit: Jezus</a:t>
            </a:r>
          </a:p>
          <a:p>
            <a:pPr marL="45720" indent="0">
              <a:buNone/>
            </a:pPr>
            <a:r>
              <a:rPr lang="nl-NL" sz="3200" b="1" dirty="0"/>
              <a:t>Jezus onschuldig doorstoken</a:t>
            </a:r>
            <a:endParaRPr lang="nl-NL" sz="3200" dirty="0"/>
          </a:p>
          <a:p>
            <a:pPr marL="45720" indent="0">
              <a:buNone/>
            </a:pPr>
            <a:endParaRPr lang="nl-NL" sz="3200" dirty="0"/>
          </a:p>
          <a:p>
            <a:pPr marL="45720" indent="0">
              <a:buNone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809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8307</TotalTime>
  <Words>128</Words>
  <Application>Microsoft Office PowerPoint</Application>
  <PresentationFormat>Diavoorstelling (4:3)</PresentationFormat>
  <Paragraphs>42</Paragraphs>
  <Slides>5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Slipstream</vt:lpstr>
      <vt:lpstr>Jezus geeft gezondheidsraad</vt:lpstr>
      <vt:lpstr>Jezus geeft gezondheidsraad</vt:lpstr>
      <vt:lpstr>Jezus geeft gezondheidsraad</vt:lpstr>
      <vt:lpstr>Laat offervlees staan</vt:lpstr>
      <vt:lpstr>Eet meer manna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 gratia; maar…, maar…, maar….</dc:title>
  <dc:creator>Marten de Vries</dc:creator>
  <cp:lastModifiedBy>Marten de Vries</cp:lastModifiedBy>
  <cp:revision>417</cp:revision>
  <cp:lastPrinted>2014-08-23T19:17:48Z</cp:lastPrinted>
  <dcterms:created xsi:type="dcterms:W3CDTF">2014-07-11T06:39:38Z</dcterms:created>
  <dcterms:modified xsi:type="dcterms:W3CDTF">2015-11-07T21:11:59Z</dcterms:modified>
</cp:coreProperties>
</file>