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70" r:id="rId2"/>
    <p:sldId id="273" r:id="rId3"/>
    <p:sldId id="274" r:id="rId4"/>
    <p:sldId id="277" r:id="rId5"/>
    <p:sldId id="276" r:id="rId6"/>
    <p:sldId id="275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3384-F9F6-4CA2-8BD6-6C1ACC49B3FA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32B7-07B5-406C-BA6B-4E35E4E78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8381-FF82-48CB-8A40-926C52DCE44D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DAEF-CAA2-4E47-B93C-79A57257A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FE345-9D41-496C-8E3A-55B2AF189B40}" type="datetimeFigureOut">
              <a:rPr lang="nl-NL" smtClean="0"/>
              <a:t>17-10-2015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3742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 smtClean="0">
                <a:solidFill>
                  <a:srgbClr val="FFFF00"/>
                </a:solidFill>
              </a:rPr>
              <a:t>Jezus </a:t>
            </a:r>
            <a:r>
              <a:rPr lang="nl-NL" sz="5400" dirty="0" smtClean="0">
                <a:solidFill>
                  <a:srgbClr val="FFFF00"/>
                </a:solidFill>
              </a:rPr>
              <a:t>vraagt om trouw</a:t>
            </a:r>
            <a:endParaRPr lang="nl-NL" sz="54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Openbaring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2,8-11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2e </a:t>
            </a:r>
            <a:r>
              <a:rPr lang="en-US" sz="4000" dirty="0" smtClean="0">
                <a:solidFill>
                  <a:srgbClr val="00B0F0"/>
                </a:solidFill>
              </a:rPr>
              <a:t>van 7 </a:t>
            </a:r>
            <a:r>
              <a:rPr lang="en-US" sz="4000" dirty="0" err="1" smtClean="0">
                <a:solidFill>
                  <a:srgbClr val="00B0F0"/>
                </a:solidFill>
              </a:rPr>
              <a:t>brieven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Aan</a:t>
            </a:r>
            <a:r>
              <a:rPr lang="en-US" sz="4000" dirty="0" smtClean="0">
                <a:solidFill>
                  <a:srgbClr val="00B0F0"/>
                </a:solidFill>
              </a:rPr>
              <a:t>: Smyrna</a:t>
            </a: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0" y="5445224"/>
            <a:ext cx="9011816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Bedum, </a:t>
            </a:r>
            <a:r>
              <a:rPr lang="en-US" sz="3200" dirty="0" smtClean="0"/>
              <a:t>18 </a:t>
            </a:r>
            <a:r>
              <a:rPr lang="en-US" sz="3200" dirty="0" err="1" smtClean="0"/>
              <a:t>oktober</a:t>
            </a:r>
            <a:r>
              <a:rPr lang="en-US" sz="3200" dirty="0" smtClean="0"/>
              <a:t> </a:t>
            </a:r>
            <a:r>
              <a:rPr lang="en-US" sz="3200" dirty="0" smtClean="0"/>
              <a:t>2015</a:t>
            </a:r>
          </a:p>
          <a:p>
            <a:pPr marL="45720" indent="0" algn="r">
              <a:buNone/>
            </a:pPr>
            <a:r>
              <a:rPr lang="en-US" sz="3200" dirty="0" smtClean="0"/>
              <a:t>Ds. Marten de Vries</a:t>
            </a:r>
            <a:endParaRPr lang="nl-NL" sz="3200" dirty="0"/>
          </a:p>
        </p:txBody>
      </p:sp>
      <p:pic>
        <p:nvPicPr>
          <p:cNvPr id="2052" name="Picture 4" descr="http://www.peterolsenart.com/Smyr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5310336"/>
            <a:ext cx="7766248" cy="1143000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>
                <a:solidFill>
                  <a:srgbClr val="FFFF00"/>
                </a:solidFill>
              </a:rPr>
              <a:t>Jezus vraagt om trouw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Zou jij gaan staan? Of blijven liggen</a:t>
            </a:r>
            <a:r>
              <a:rPr lang="nl-NL" sz="2800" b="1" dirty="0" smtClean="0"/>
              <a:t>?</a:t>
            </a:r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Wat geef jij op voor Jezus die alles opgaf voor jou?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5122" name="Picture 2" descr="https://voiceofthepersecuted.files.wordpress.com/2013/07/bloody-cr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79" y="1916832"/>
            <a:ext cx="4559069" cy="34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1" y="5382344"/>
            <a:ext cx="7694240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5400" dirty="0">
                <a:solidFill>
                  <a:srgbClr val="FFFF00"/>
                </a:solidFill>
              </a:rPr>
              <a:t>Jezus vraagt om trouw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51520" y="731519"/>
            <a:ext cx="842493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dirty="0" smtClean="0"/>
              <a:t>1</a:t>
            </a:r>
            <a:r>
              <a:rPr lang="nl-NL" sz="2800" dirty="0"/>
              <a:t>. Lijden is normaal</a:t>
            </a:r>
          </a:p>
          <a:p>
            <a:pPr marL="45720" indent="0">
              <a:buNone/>
            </a:pPr>
            <a:r>
              <a:rPr lang="nl-NL" sz="2800" dirty="0"/>
              <a:t>2. Jezus weet er alles van</a:t>
            </a:r>
          </a:p>
          <a:p>
            <a:pPr marL="45720" indent="0">
              <a:buNone/>
            </a:pPr>
            <a:r>
              <a:rPr lang="nl-NL" sz="2800" dirty="0"/>
              <a:t>3. Je hoeft niet bang te zijn.</a:t>
            </a:r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7170" name="Picture 2" descr="http://win1040.com/reporter/2013-11/persecu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84" y="2636912"/>
            <a:ext cx="6667442" cy="2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59836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800" dirty="0" err="1" smtClean="0">
                <a:solidFill>
                  <a:srgbClr val="FFFF00"/>
                </a:solidFill>
              </a:rPr>
              <a:t>Lijden</a:t>
            </a:r>
            <a:r>
              <a:rPr lang="en-US" sz="4800" dirty="0" smtClean="0">
                <a:solidFill>
                  <a:srgbClr val="FFFF00"/>
                </a:solidFill>
              </a:rPr>
              <a:t> is </a:t>
            </a:r>
            <a:r>
              <a:rPr lang="en-US" sz="4800" dirty="0" err="1" smtClean="0">
                <a:solidFill>
                  <a:srgbClr val="FFFF00"/>
                </a:solidFill>
              </a:rPr>
              <a:t>normaal</a:t>
            </a: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921702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‘Sieraad van Azië’, ‘De Trouwe’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Discriminatie, gepasseerd, het leven zuur gemaakt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Belasterd door mensen vlakbij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 smtClean="0"/>
              <a:t>Tegenover </a:t>
            </a:r>
            <a:r>
              <a:rPr lang="nl-NL" sz="2800" b="1" dirty="0"/>
              <a:t>de gemeente de </a:t>
            </a:r>
            <a:r>
              <a:rPr lang="nl-NL" sz="2800" b="1" dirty="0" smtClean="0"/>
              <a:t>synagoge</a:t>
            </a:r>
          </a:p>
          <a:p>
            <a:pPr marL="45720" indent="0">
              <a:buNone/>
            </a:pPr>
            <a:r>
              <a:rPr lang="nl-NL" sz="2800" b="1" dirty="0"/>
              <a:t>Het zou nog erger worden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Durf jij op te vallen?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5" name="Picture 2" descr="https://gervanpoelgeest.files.wordpress.com/2013/03/colorful-chameleon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9"/>
          <a:stretch/>
        </p:blipFill>
        <p:spPr bwMode="auto">
          <a:xfrm>
            <a:off x="5292080" y="2564904"/>
            <a:ext cx="3672409" cy="3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598368"/>
            <a:ext cx="813690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800" dirty="0" err="1" smtClean="0">
                <a:solidFill>
                  <a:srgbClr val="FFFF00"/>
                </a:solidFill>
              </a:rPr>
              <a:t>Jezus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weet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er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alles</a:t>
            </a:r>
            <a:r>
              <a:rPr lang="en-US" sz="4800" dirty="0" smtClean="0">
                <a:solidFill>
                  <a:srgbClr val="FFFF00"/>
                </a:solidFill>
              </a:rPr>
              <a:t> van</a:t>
            </a: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3168" y="404664"/>
            <a:ext cx="845927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‘Overwinnen’ – maar merk jij iets van strijd?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Geen recht op een comfortabel leventje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Hij heeft het allemaal meegemaakt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5742384"/>
            <a:ext cx="791026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Je </a:t>
            </a:r>
            <a:r>
              <a:rPr lang="en-US" sz="4800" dirty="0" err="1" smtClean="0">
                <a:solidFill>
                  <a:srgbClr val="FFFF00"/>
                </a:solidFill>
              </a:rPr>
              <a:t>hoeft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niet</a:t>
            </a:r>
            <a:r>
              <a:rPr lang="en-US" sz="4800" dirty="0" smtClean="0">
                <a:solidFill>
                  <a:srgbClr val="FFFF00"/>
                </a:solidFill>
              </a:rPr>
              <a:t> bang te </a:t>
            </a:r>
            <a:r>
              <a:rPr lang="en-US" sz="4800" dirty="0" err="1" smtClean="0">
                <a:solidFill>
                  <a:srgbClr val="FFFF00"/>
                </a:solidFill>
              </a:rPr>
              <a:t>zijn</a:t>
            </a: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13690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Een brief vol tegenstellingen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De dood geen scheiding van God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 smtClean="0"/>
              <a:t>Voetbalcoryfeeën </a:t>
            </a:r>
            <a:r>
              <a:rPr lang="nl-NL" sz="2800" b="1" dirty="0"/>
              <a:t>op een </a:t>
            </a:r>
            <a:r>
              <a:rPr lang="nl-NL" sz="2800" b="1" dirty="0" smtClean="0"/>
              <a:t>bordes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Nu al gaan voor Jezus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5441"/>
            <a:ext cx="68961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8133</TotalTime>
  <Words>166</Words>
  <Application>Microsoft Office PowerPoint</Application>
  <PresentationFormat>Diavoorstelling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Slipstream</vt:lpstr>
      <vt:lpstr>Jezus vraagt om trouw</vt:lpstr>
      <vt:lpstr>Jezus vraagt om trouw</vt:lpstr>
      <vt:lpstr>Jezus vraagt om trouw</vt:lpstr>
      <vt:lpstr>Lijden is normaal</vt:lpstr>
      <vt:lpstr>Jezus weet er alles van</vt:lpstr>
      <vt:lpstr>Je hoeft niet bang te zijn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 gratia; maar…, maar…, maar….</dc:title>
  <dc:creator>Marten de Vries</dc:creator>
  <cp:lastModifiedBy>Marten de Vries</cp:lastModifiedBy>
  <cp:revision>416</cp:revision>
  <cp:lastPrinted>2014-08-23T19:17:48Z</cp:lastPrinted>
  <dcterms:created xsi:type="dcterms:W3CDTF">2014-07-11T06:39:38Z</dcterms:created>
  <dcterms:modified xsi:type="dcterms:W3CDTF">2015-10-17T19:20:59Z</dcterms:modified>
</cp:coreProperties>
</file>