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70" r:id="rId2"/>
    <p:sldId id="276" r:id="rId3"/>
    <p:sldId id="271" r:id="rId4"/>
    <p:sldId id="274" r:id="rId5"/>
    <p:sldId id="275" r:id="rId6"/>
    <p:sldId id="277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3384-F9F6-4CA2-8BD6-6C1ACC49B3FA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32B7-07B5-406C-BA6B-4E35E4E78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2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8381-FF82-48CB-8A40-926C52DCE44D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DAEF-CAA2-4E47-B93C-79A57257A4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9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8FE345-9D41-496C-8E3A-55B2AF189B40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590256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dirty="0" smtClean="0">
                <a:solidFill>
                  <a:srgbClr val="FFFF00"/>
                </a:solidFill>
              </a:rPr>
              <a:t>Jezus heeft het voor het zeggen</a:t>
            </a:r>
            <a:endParaRPr lang="nl-NL" sz="40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347472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Openbaring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2,19-28</a:t>
            </a:r>
          </a:p>
          <a:p>
            <a:pPr marL="4572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4e van 7 </a:t>
            </a:r>
            <a:r>
              <a:rPr lang="en-US" sz="4000" dirty="0" err="1" smtClean="0">
                <a:solidFill>
                  <a:srgbClr val="00B0F0"/>
                </a:solidFill>
              </a:rPr>
              <a:t>brieven</a:t>
            </a: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Aan</a:t>
            </a:r>
            <a:r>
              <a:rPr lang="en-US" sz="4000" dirty="0" smtClean="0">
                <a:solidFill>
                  <a:srgbClr val="00B0F0"/>
                </a:solidFill>
              </a:rPr>
              <a:t>: </a:t>
            </a:r>
            <a:r>
              <a:rPr lang="en-US" sz="4000" dirty="0" err="1" smtClean="0">
                <a:solidFill>
                  <a:srgbClr val="00B0F0"/>
                </a:solidFill>
              </a:rPr>
              <a:t>Tyatira</a:t>
            </a: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0" y="5445224"/>
            <a:ext cx="9011816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Bedum, 17 </a:t>
            </a:r>
            <a:r>
              <a:rPr lang="en-US" sz="3200" dirty="0" err="1" smtClean="0"/>
              <a:t>januari</a:t>
            </a:r>
            <a:r>
              <a:rPr lang="en-US" sz="3200" dirty="0" smtClean="0"/>
              <a:t> 2016</a:t>
            </a:r>
          </a:p>
          <a:p>
            <a:pPr marL="45720" indent="0" algn="r">
              <a:buNone/>
            </a:pPr>
            <a:r>
              <a:rPr lang="en-US" sz="3200" dirty="0" smtClean="0"/>
              <a:t>Ds. Marten de Vries</a:t>
            </a:r>
            <a:endParaRPr lang="nl-NL" sz="3200" dirty="0"/>
          </a:p>
        </p:txBody>
      </p:sp>
      <p:pic>
        <p:nvPicPr>
          <p:cNvPr id="1026" name="Picture 2" descr="http://www.norcalblogs.com/postscripts/files/import/867-Thyat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65" y="260648"/>
            <a:ext cx="432047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670376"/>
            <a:ext cx="8712967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600" dirty="0">
                <a:solidFill>
                  <a:srgbClr val="FFFF00"/>
                </a:solidFill>
                <a:effectLst/>
              </a:rPr>
              <a:t>JEZUS HEEFT HET VOOR HET </a:t>
            </a:r>
            <a:r>
              <a:rPr lang="nl-NL" sz="3600" dirty="0" smtClean="0">
                <a:solidFill>
                  <a:srgbClr val="FFFF00"/>
                </a:solidFill>
                <a:effectLst/>
              </a:rPr>
              <a:t>ZEGGEN</a:t>
            </a:r>
            <a:r>
              <a:rPr lang="nl-NL" sz="3600" dirty="0">
                <a:solidFill>
                  <a:srgbClr val="FFFF00"/>
                </a:solidFill>
                <a:effectLst/>
              </a:rPr>
              <a:t/>
            </a:r>
            <a:br>
              <a:rPr lang="nl-NL" sz="3600" dirty="0">
                <a:solidFill>
                  <a:srgbClr val="FFFF00"/>
                </a:solidFill>
                <a:effectLst/>
              </a:rPr>
            </a:b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7317433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Wie is Jezus (voor jou)?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Wat is een </a:t>
            </a:r>
            <a:r>
              <a:rPr lang="nl-NL" sz="2800" b="1" dirty="0" smtClean="0"/>
              <a:t>goede </a:t>
            </a:r>
            <a:r>
              <a:rPr lang="nl-NL" sz="2800" b="1" dirty="0"/>
              <a:t>ouderling?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Niet hun récht maar hun opdrácht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De wereld, de kerk, je persoonlijk leven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  <p:pic>
        <p:nvPicPr>
          <p:cNvPr id="1028" name="Picture 4" descr="http://ekklesiamuskogee.org/wp-content/uploads/2012/04/Pastors-entrusted-leaders-of-the-church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7" y="3140968"/>
            <a:ext cx="866245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670376"/>
            <a:ext cx="8712967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600" dirty="0">
                <a:solidFill>
                  <a:srgbClr val="FFFF00"/>
                </a:solidFill>
                <a:effectLst/>
              </a:rPr>
              <a:t>JEZUS HEEFT HET VOOR HET </a:t>
            </a:r>
            <a:r>
              <a:rPr lang="nl-NL" sz="3600" dirty="0" smtClean="0">
                <a:solidFill>
                  <a:srgbClr val="FFFF00"/>
                </a:solidFill>
                <a:effectLst/>
              </a:rPr>
              <a:t>ZEGGEN</a:t>
            </a:r>
            <a:r>
              <a:rPr lang="nl-NL" sz="3600" dirty="0">
                <a:solidFill>
                  <a:srgbClr val="FFFF00"/>
                </a:solidFill>
                <a:effectLst/>
              </a:rPr>
              <a:t/>
            </a:r>
            <a:br>
              <a:rPr lang="nl-NL" sz="3600" dirty="0">
                <a:solidFill>
                  <a:srgbClr val="FFFF00"/>
                </a:solidFill>
                <a:effectLst/>
              </a:rPr>
            </a:br>
            <a:endParaRPr lang="nl-NL" sz="36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23528" y="731519"/>
            <a:ext cx="7029401" cy="3474720"/>
          </a:xfrm>
        </p:spPr>
        <p:txBody>
          <a:bodyPr/>
          <a:lstStyle/>
          <a:p>
            <a:pPr marL="45720" indent="0">
              <a:buNone/>
            </a:pPr>
            <a:r>
              <a:rPr lang="nl-NL" sz="3200" b="1" dirty="0" smtClean="0">
                <a:solidFill>
                  <a:srgbClr val="C5F0FF"/>
                </a:solidFill>
              </a:rPr>
              <a:t>Jezus prijst</a:t>
            </a:r>
          </a:p>
          <a:p>
            <a:pPr>
              <a:buFont typeface="Wingdings"/>
              <a:buChar char="è"/>
            </a:pPr>
            <a:endParaRPr lang="nl-NL" sz="3200" b="1" dirty="0">
              <a:solidFill>
                <a:srgbClr val="C5F0FF"/>
              </a:solidFill>
            </a:endParaRPr>
          </a:p>
          <a:p>
            <a:pPr marL="45720" indent="0">
              <a:buNone/>
            </a:pPr>
            <a:r>
              <a:rPr lang="nl-NL" sz="3200" b="1" dirty="0" smtClean="0">
                <a:solidFill>
                  <a:srgbClr val="C5F0FF"/>
                </a:solidFill>
              </a:rPr>
              <a:t>Jezus waarschuwt</a:t>
            </a:r>
          </a:p>
          <a:p>
            <a:pPr>
              <a:buFont typeface="Wingdings"/>
              <a:buChar char="è"/>
            </a:pPr>
            <a:endParaRPr lang="nl-NL" sz="3200" b="1" dirty="0">
              <a:solidFill>
                <a:srgbClr val="C5F0FF"/>
              </a:solidFill>
            </a:endParaRPr>
          </a:p>
          <a:p>
            <a:pPr marL="45720" indent="0">
              <a:buNone/>
            </a:pPr>
            <a:r>
              <a:rPr lang="nl-NL" sz="3200" b="1" dirty="0" smtClean="0">
                <a:solidFill>
                  <a:srgbClr val="C5F0FF"/>
                </a:solidFill>
              </a:rPr>
              <a:t>Jezus bemoedigt</a:t>
            </a:r>
            <a:endParaRPr lang="nl-NL" sz="3200" b="1" dirty="0">
              <a:solidFill>
                <a:srgbClr val="C5F0FF"/>
              </a:solidFill>
            </a:endParaRPr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5" name="Picture 4" descr="http://3.bp.blogspot.com/-Tm1nIIiTpj0/VF_QxuveqtI/AAAAAAAAFAg/vSWZ-B5D4n0/s1600/Thyatira%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12" y="188640"/>
            <a:ext cx="4988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viecuri.nl/viecuri_C01/UploadData/images/4/0/Lezen_wat_is_het/2008_MM_Rontgen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83" y="116632"/>
            <a:ext cx="3125713" cy="41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598368"/>
            <a:ext cx="87849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3600" dirty="0">
                <a:solidFill>
                  <a:srgbClr val="FFFF00"/>
                </a:solidFill>
                <a:effectLst/>
              </a:rPr>
              <a:t>JEZUS PRIJST </a:t>
            </a:r>
            <a:r>
              <a:rPr lang="nl-NL" sz="2800" dirty="0">
                <a:effectLst/>
              </a:rPr>
              <a:t>(over verzen 18 en 19)</a:t>
            </a:r>
            <a:r>
              <a:rPr lang="nl-NL" sz="3600" dirty="0">
                <a:effectLst/>
              </a:rPr>
              <a:t/>
            </a:r>
            <a:br>
              <a:rPr lang="nl-NL" sz="3600" dirty="0">
                <a:effectLst/>
              </a:rPr>
            </a:b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2042512"/>
            <a:ext cx="8496943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Huisbezoek en avondmaal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Groeien van complimenten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Geen ‘dood geloof’ in </a:t>
            </a:r>
            <a:r>
              <a:rPr lang="nl-NL" sz="2800" b="1" dirty="0" err="1"/>
              <a:t>Tyatira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Doordringender dan röntgenstralen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Ons jaarthema: ‘(door)groeien’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924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24"/>
            <a:ext cx="3096344" cy="319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598368"/>
            <a:ext cx="85689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3600" dirty="0">
                <a:solidFill>
                  <a:srgbClr val="FFFF00"/>
                </a:solidFill>
                <a:effectLst/>
              </a:rPr>
              <a:t>JEZUS WAARSCHUWT </a:t>
            </a:r>
            <a:r>
              <a:rPr lang="nl-NL" sz="2800" dirty="0">
                <a:effectLst/>
              </a:rPr>
              <a:t>(over verzen 20-25)</a:t>
            </a:r>
            <a:br>
              <a:rPr lang="nl-NL" sz="2800" dirty="0">
                <a:effectLst/>
              </a:rPr>
            </a:b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5496" y="2690584"/>
            <a:ext cx="892899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nl-NL" sz="2800" b="1" dirty="0"/>
              <a:t>Izebel: code </a:t>
            </a:r>
            <a:r>
              <a:rPr lang="nl-NL" sz="2800" b="1" dirty="0" smtClean="0"/>
              <a:t>violet</a:t>
            </a:r>
          </a:p>
          <a:p>
            <a:pPr marL="45720" indent="0">
              <a:buNone/>
            </a:pPr>
            <a:r>
              <a:rPr lang="nl-NL" sz="2800" b="1" dirty="0"/>
              <a:t>Zogenaamd verstand van ‘hermeneutiek’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Zonde waarmee je dóódloopt </a:t>
            </a:r>
            <a:r>
              <a:rPr lang="nl-NL" sz="2800" b="1" dirty="0" smtClean="0"/>
              <a:t># symbolen </a:t>
            </a:r>
            <a:r>
              <a:rPr lang="nl-NL" sz="2800" b="1" dirty="0"/>
              <a:t>van </a:t>
            </a:r>
            <a:r>
              <a:rPr lang="nl-NL" sz="2800" b="1" dirty="0" smtClean="0"/>
              <a:t>léven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Jezus volgen is niet </a:t>
            </a:r>
            <a:r>
              <a:rPr lang="nl-NL" sz="2800" b="1" dirty="0" err="1"/>
              <a:t>last-ig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Het geloof draait niet om geboden; Jezus </a:t>
            </a:r>
            <a:r>
              <a:rPr lang="nl-NL" sz="2800" b="1" dirty="0" smtClean="0"/>
              <a:t>centraal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689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598368"/>
            <a:ext cx="88569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3600" dirty="0" smtClean="0">
                <a:solidFill>
                  <a:srgbClr val="FFFF00"/>
                </a:solidFill>
                <a:effectLst/>
              </a:rPr>
              <a:t>JEZUS BEMOEDIGT </a:t>
            </a:r>
            <a:r>
              <a:rPr lang="nl-NL" sz="2800" dirty="0" smtClean="0">
                <a:effectLst/>
              </a:rPr>
              <a:t>(over verzen 26-29)</a:t>
            </a:r>
            <a:r>
              <a:rPr lang="nl-NL" sz="3600" dirty="0" smtClean="0">
                <a:effectLst/>
              </a:rPr>
              <a:t/>
            </a:r>
            <a:br>
              <a:rPr lang="nl-NL" sz="3600" dirty="0" smtClean="0">
                <a:effectLst/>
              </a:rPr>
            </a:b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67544" y="731519"/>
            <a:ext cx="8280919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 smtClean="0"/>
              <a:t>‘De Waarheid’ </a:t>
            </a:r>
            <a:r>
              <a:rPr lang="nl-NL" sz="2800" b="1" dirty="0"/>
              <a:t>achterhaalt haar </a:t>
            </a:r>
            <a:r>
              <a:rPr lang="nl-NL" sz="2800" b="1" dirty="0" smtClean="0"/>
              <a:t>wel</a:t>
            </a:r>
          </a:p>
          <a:p>
            <a:pPr marL="45720" indent="0">
              <a:buNone/>
            </a:pPr>
            <a:r>
              <a:rPr lang="nl-NL" sz="2800" b="1" dirty="0"/>
              <a:t>De Baas schakelt mensen in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De dagen gaan weer lengen 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  <p:pic>
        <p:nvPicPr>
          <p:cNvPr id="3074" name="Picture 2" descr="http://incompanywithangels.org/wp-content/uploads/2013/07/Thyatira_g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476833"/>
            <a:ext cx="3600400" cy="4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8553</TotalTime>
  <Words>166</Words>
  <Application>Microsoft Office PowerPoint</Application>
  <PresentationFormat>Diavoorstelling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Slipstream</vt:lpstr>
      <vt:lpstr>Jezus heeft het voor het zeggen</vt:lpstr>
      <vt:lpstr>JEZUS HEEFT HET VOOR HET ZEGGEN </vt:lpstr>
      <vt:lpstr>JEZUS HEEFT HET VOOR HET ZEGGEN </vt:lpstr>
      <vt:lpstr>JEZUS PRIJST (over verzen 18 en 19) </vt:lpstr>
      <vt:lpstr>JEZUS WAARSCHUWT (over verzen 20-25) </vt:lpstr>
      <vt:lpstr>JEZUS BEMOEDIGT (over verzen 26-29)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 gratia; maar…, maar…, maar….</dc:title>
  <dc:creator>Marten de Vries</dc:creator>
  <cp:lastModifiedBy>Marten de Vries</cp:lastModifiedBy>
  <cp:revision>423</cp:revision>
  <cp:lastPrinted>2014-08-23T19:17:48Z</cp:lastPrinted>
  <dcterms:created xsi:type="dcterms:W3CDTF">2014-07-11T06:39:38Z</dcterms:created>
  <dcterms:modified xsi:type="dcterms:W3CDTF">2016-01-16T21:20:39Z</dcterms:modified>
</cp:coreProperties>
</file>