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6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3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8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9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80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06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3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2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4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6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2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5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1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51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9103" y="1449935"/>
            <a:ext cx="8807188" cy="1368822"/>
          </a:xfrm>
        </p:spPr>
        <p:txBody>
          <a:bodyPr>
            <a:noAutofit/>
          </a:bodyPr>
          <a:lstStyle/>
          <a:p>
            <a:pPr algn="ctr"/>
            <a:r>
              <a:rPr lang="nl-NL" sz="4400" dirty="0">
                <a:solidFill>
                  <a:srgbClr val="00B0F0"/>
                </a:solidFill>
              </a:rPr>
              <a:t>Jezus Christus</a:t>
            </a:r>
            <a:br>
              <a:rPr lang="nl-NL" sz="4400" dirty="0">
                <a:solidFill>
                  <a:srgbClr val="FFFF00"/>
                </a:solidFill>
              </a:rPr>
            </a:br>
            <a:r>
              <a:rPr lang="nl-NL" sz="4400" dirty="0">
                <a:solidFill>
                  <a:srgbClr val="FFFF00"/>
                </a:solidFill>
              </a:rPr>
              <a:t>opent deuren voor de kerk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0549" y="3074548"/>
            <a:ext cx="8485742" cy="2570421"/>
          </a:xfrm>
        </p:spPr>
        <p:txBody>
          <a:bodyPr>
            <a:noAutofit/>
          </a:bodyPr>
          <a:lstStyle/>
          <a:p>
            <a:r>
              <a:rPr lang="nl-NL" sz="2400" dirty="0"/>
              <a:t>preek over Openbaring 3,7-13</a:t>
            </a:r>
          </a:p>
          <a:p>
            <a:endParaRPr lang="nl-NL" sz="2100" dirty="0"/>
          </a:p>
          <a:p>
            <a:pPr algn="ctr"/>
            <a:r>
              <a:rPr lang="nl-NL" sz="2400" dirty="0"/>
              <a:t>Bedum, 12 juni 2016</a:t>
            </a:r>
          </a:p>
          <a:p>
            <a:endParaRPr lang="nl-NL" sz="2100" dirty="0"/>
          </a:p>
          <a:p>
            <a:pPr algn="r"/>
            <a:r>
              <a:rPr lang="nl-NL" sz="2400" dirty="0"/>
              <a:t>Ds. Marten de Vries </a:t>
            </a:r>
          </a:p>
        </p:txBody>
      </p:sp>
    </p:spTree>
    <p:extLst>
      <p:ext uri="{BB962C8B-B14F-4D97-AF65-F5344CB8AC3E}">
        <p14:creationId xmlns:p14="http://schemas.microsoft.com/office/powerpoint/2010/main" val="40819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245" y="513651"/>
            <a:ext cx="7362395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Jezus Christus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opent deuren voor de kerk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43577" y="1625641"/>
            <a:ext cx="7705804" cy="3018094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Sexy uitstraling; geen flitsende events</a:t>
            </a:r>
          </a:p>
          <a:p>
            <a:endParaRPr lang="nl-NL" sz="2800" dirty="0"/>
          </a:p>
          <a:p>
            <a:r>
              <a:rPr lang="nl-NL" sz="2800" dirty="0"/>
              <a:t>Een duurzame gemeente</a:t>
            </a:r>
          </a:p>
          <a:p>
            <a:endParaRPr lang="nl-NL" sz="2800" dirty="0"/>
          </a:p>
        </p:txBody>
      </p:sp>
      <p:pic>
        <p:nvPicPr>
          <p:cNvPr id="2050" name="Picture 2" descr="http://2.bp.blogspot.com/-xbnAh5itz78/T5hRuDZ_vFI/AAAAAAAAA4U/USck4AIuf6Y/s400/Seven%2BChurches%2Bof%2BAs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97" y="2889286"/>
            <a:ext cx="3982164" cy="38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terolsenart.com/Philadelph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" b="-4"/>
          <a:stretch/>
        </p:blipFill>
        <p:spPr bwMode="auto">
          <a:xfrm>
            <a:off x="4822723" y="2485427"/>
            <a:ext cx="4286247" cy="43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4839" y="764373"/>
            <a:ext cx="7074801" cy="1293028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3600" dirty="0">
                <a:solidFill>
                  <a:srgbClr val="00B0F0"/>
                </a:solidFill>
              </a:rPr>
              <a:t>Jezus Christus</a:t>
            </a: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dirty="0">
                <a:solidFill>
                  <a:srgbClr val="FFFF00"/>
                </a:solidFill>
              </a:rPr>
              <a:t>opent deuren voor de kerk</a:t>
            </a:r>
            <a:endParaRPr lang="nl-NL" sz="3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2" y="2194561"/>
            <a:ext cx="5059516" cy="4024125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nl-NL" sz="2800" dirty="0"/>
              <a:t>De ware kerk krijgt…</a:t>
            </a:r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endParaRPr lang="nl-NL" sz="2800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nl-NL" sz="2800" dirty="0"/>
              <a:t> ongedachte erkenning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nl-NL" sz="2800" dirty="0"/>
              <a:t> ongekende kracht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nl-NL" sz="2800" dirty="0"/>
              <a:t> een onbekende naam</a:t>
            </a:r>
            <a:endParaRPr lang="nl-NL" b="1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nl-NL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34385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237868"/>
            <a:ext cx="6457950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Ongedachte erkenning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865" y="575185"/>
            <a:ext cx="8989141" cy="394194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1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‘De ware kerk’ heeft kenmerken. Leden ook!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Ongegeneerd belijden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‘Valse kerk’: alleen met mond? Of op papier?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Een eigentijdse, tegendraadse missie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>
                <a:solidFill>
                  <a:srgbClr val="05FBFB"/>
                </a:solidFill>
              </a:rPr>
              <a:t>B</a:t>
            </a:r>
            <a:r>
              <a:rPr lang="nl-NL" sz="2800" dirty="0"/>
              <a:t>ijbel, </a:t>
            </a:r>
            <a:r>
              <a:rPr lang="nl-NL" sz="2800" dirty="0">
                <a:solidFill>
                  <a:srgbClr val="05FBFB"/>
                </a:solidFill>
              </a:rPr>
              <a:t>E</a:t>
            </a:r>
            <a:r>
              <a:rPr lang="nl-NL" sz="2800" dirty="0"/>
              <a:t>nthousiasme, </a:t>
            </a:r>
            <a:r>
              <a:rPr lang="nl-NL" sz="2800" dirty="0">
                <a:solidFill>
                  <a:srgbClr val="05FBFB"/>
                </a:solidFill>
              </a:rPr>
              <a:t>D</a:t>
            </a:r>
            <a:r>
              <a:rPr lang="nl-NL" sz="2800" dirty="0"/>
              <a:t>oorgroeien, </a:t>
            </a:r>
            <a:r>
              <a:rPr lang="nl-NL" sz="2800" dirty="0">
                <a:solidFill>
                  <a:srgbClr val="05FBFB"/>
                </a:solidFill>
              </a:rPr>
              <a:t>U</a:t>
            </a:r>
            <a:r>
              <a:rPr lang="nl-NL" sz="2800" dirty="0"/>
              <a:t>itnodigen, </a:t>
            </a:r>
            <a:r>
              <a:rPr lang="nl-NL" sz="2800" dirty="0">
                <a:solidFill>
                  <a:srgbClr val="05FBFB"/>
                </a:solidFill>
              </a:rPr>
              <a:t>M</a:t>
            </a:r>
            <a:endParaRPr lang="nl-NL" sz="2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1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sz="2100" dirty="0"/>
          </a:p>
        </p:txBody>
      </p:sp>
      <p:pic>
        <p:nvPicPr>
          <p:cNvPr id="5" name="Picture 2" descr="C:\Users\Marten de Vries\AppData\Local\Microsoft\Windows\Temporary Internet Files\Content.Outlook\UJHYXEZS\foto (2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/>
          <a:stretch/>
        </p:blipFill>
        <p:spPr bwMode="auto">
          <a:xfrm>
            <a:off x="4070555" y="3559813"/>
            <a:ext cx="5081974" cy="31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370183"/>
            <a:ext cx="6457950" cy="969771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Ongekende 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8353" y="1511710"/>
            <a:ext cx="7177460" cy="403184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Vervolging als vierde kenmerk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Verzoeking wordt beproeving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De deur open voor het evangelie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3000" dirty="0"/>
              <a:t>De deur open naar ‘Jeruzalem’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3074" name="Picture 2" descr="http://ccsouth.wpengine.netdna-cdn.com/wp-content/uploads/2015/06/Trials-arent-meant-to-hurt-you-but-to-build-you-up-to-be-more-like-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80" y="3598606"/>
            <a:ext cx="6092189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2634" y="325905"/>
            <a:ext cx="6457950" cy="969771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Een onbekende naam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2868" y="1224047"/>
            <a:ext cx="7845615" cy="301809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Een kerk met een lichtbord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Een tempel die nooit instort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Je adres je op het lijf geschreven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nl-NL" sz="2800" dirty="0"/>
              <a:t>Laurierbladen: nú al!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nl-NL" dirty="0"/>
          </a:p>
        </p:txBody>
      </p:sp>
      <p:pic>
        <p:nvPicPr>
          <p:cNvPr id="4098" name="Picture 2" descr="http://image.slidesharecdn.com/rev3v7-13philadelphiamissions-78-150906010909-lva1-app6892/95/revelation-3713-philadelphia-missions-29-638.jpg?cb=1441503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8" y="3171947"/>
            <a:ext cx="4647073" cy="34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906</TotalTime>
  <Words>132</Words>
  <Application>Microsoft Office PowerPoint</Application>
  <PresentationFormat>Diavoorstelling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Condensspoor</vt:lpstr>
      <vt:lpstr>Jezus Christus opent deuren voor de kerk </vt:lpstr>
      <vt:lpstr>Jezus Christus opent deuren voor de kerk</vt:lpstr>
      <vt:lpstr>Jezus Christus opent deuren voor de kerk</vt:lpstr>
      <vt:lpstr>Ongedachte erkenning</vt:lpstr>
      <vt:lpstr>Ongekende kracht</vt:lpstr>
      <vt:lpstr>Een onbekende naam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36</cp:revision>
  <dcterms:created xsi:type="dcterms:W3CDTF">2016-04-29T09:06:39Z</dcterms:created>
  <dcterms:modified xsi:type="dcterms:W3CDTF">2016-06-11T16:07:09Z</dcterms:modified>
</cp:coreProperties>
</file>