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790247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Jezus Christus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brengt leven in de kerk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063" y="3271027"/>
            <a:ext cx="11314323" cy="3427228"/>
          </a:xfrm>
        </p:spPr>
        <p:txBody>
          <a:bodyPr>
            <a:noAutofit/>
          </a:bodyPr>
          <a:lstStyle/>
          <a:p>
            <a:r>
              <a:rPr lang="nl-NL" sz="2800" dirty="0"/>
              <a:t>preek over Openbaring 3,1-6</a:t>
            </a:r>
          </a:p>
          <a:p>
            <a:endParaRPr lang="nl-NL" sz="2800" dirty="0"/>
          </a:p>
          <a:p>
            <a:endParaRPr lang="nl-NL" sz="2800" dirty="0"/>
          </a:p>
          <a:p>
            <a:pPr algn="ctr"/>
            <a:r>
              <a:rPr lang="nl-NL" sz="2800" dirty="0"/>
              <a:t>Bedum, 1 mei 2016</a:t>
            </a:r>
          </a:p>
          <a:p>
            <a:endParaRPr lang="nl-NL" sz="2800" dirty="0"/>
          </a:p>
          <a:p>
            <a:endParaRPr lang="nl-NL" sz="2800" dirty="0"/>
          </a:p>
          <a:p>
            <a:pPr algn="r"/>
            <a:r>
              <a:rPr lang="nl-NL" sz="2800" dirty="0"/>
              <a:t>Ds. Marten de Vries </a:t>
            </a:r>
          </a:p>
        </p:txBody>
      </p:sp>
    </p:spTree>
    <p:extLst>
      <p:ext uri="{BB962C8B-B14F-4D97-AF65-F5344CB8AC3E}">
        <p14:creationId xmlns:p14="http://schemas.microsoft.com/office/powerpoint/2010/main" val="40819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ten de Vries\AppData\Local\Microsoft\Windows\Temporary Internet Files\Content.Outlook\UJHYXEZS\foto (25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/>
          <a:stretch/>
        </p:blipFill>
        <p:spPr bwMode="auto">
          <a:xfrm>
            <a:off x="5181600" y="2099470"/>
            <a:ext cx="6962775" cy="43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Jezus Christus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brengt leven in de kerk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0075" y="2194559"/>
            <a:ext cx="5334000" cy="4024125"/>
          </a:xfrm>
        </p:spPr>
        <p:txBody>
          <a:bodyPr>
            <a:normAutofit lnSpcReduction="10000"/>
          </a:bodyPr>
          <a:lstStyle/>
          <a:p>
            <a:endParaRPr lang="nl-NL" sz="2800" dirty="0"/>
          </a:p>
          <a:p>
            <a:r>
              <a:rPr lang="nl-NL" sz="2800" dirty="0"/>
              <a:t>Jouw ervaring met de kerk </a:t>
            </a:r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/>
          </a:p>
          <a:p>
            <a:r>
              <a:rPr lang="nl-NL" sz="2800" dirty="0"/>
              <a:t>Het imago van de kerk</a:t>
            </a:r>
          </a:p>
          <a:p>
            <a:endParaRPr lang="nl-NL" sz="2800" dirty="0"/>
          </a:p>
          <a:p>
            <a:r>
              <a:rPr lang="nl-NL" sz="2800" dirty="0"/>
              <a:t>Jezus’ mening over de kerk</a:t>
            </a:r>
          </a:p>
          <a:p>
            <a:endParaRPr lang="nl-NL" sz="2800" dirty="0"/>
          </a:p>
          <a:p>
            <a:r>
              <a:rPr lang="nl-NL" sz="2800" dirty="0"/>
              <a:t>B-E-D-U-M</a:t>
            </a:r>
          </a:p>
        </p:txBody>
      </p:sp>
    </p:spTree>
    <p:extLst>
      <p:ext uri="{BB962C8B-B14F-4D97-AF65-F5344CB8AC3E}">
        <p14:creationId xmlns:p14="http://schemas.microsoft.com/office/powerpoint/2010/main" val="9315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0875" y="631023"/>
            <a:ext cx="8610600" cy="1293028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Jezus Christus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brengt leven in de kerk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25" y="2194560"/>
            <a:ext cx="10820400" cy="4024125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FFC000"/>
                </a:solidFill>
              </a:rPr>
              <a:t> Het mag hier geen dooie boel worden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FFC000"/>
                </a:solidFill>
              </a:rPr>
              <a:t> want Jezus wil opgewekte mensen 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FFC000"/>
                </a:solidFill>
              </a:rPr>
              <a:t> die toeleven naar de ontmoeting met hun Heer.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endParaRPr lang="nl-NL" sz="2800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nl-NL" sz="2800" dirty="0">
                <a:solidFill>
                  <a:srgbClr val="FF0000"/>
                </a:solidFill>
              </a:rPr>
              <a:t>									</a:t>
            </a:r>
            <a:endParaRPr lang="nl-NL" sz="2800" dirty="0"/>
          </a:p>
        </p:txBody>
      </p:sp>
      <p:pic>
        <p:nvPicPr>
          <p:cNvPr id="1026" name="Picture 2" descr="http://www.ucg.org/files/styles/panopoly_image_full/public/image/media-production/the-churches-of-revelation-sardis-the-dead-church.jpg?itok=duDyLC8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b="13439"/>
          <a:stretch/>
        </p:blipFill>
        <p:spPr bwMode="auto">
          <a:xfrm>
            <a:off x="6562725" y="3857625"/>
            <a:ext cx="5575300" cy="29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167213"/>
            <a:ext cx="8610600" cy="1293028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Geen dooie boel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951" y="1493603"/>
            <a:ext cx="10820400" cy="5205201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Zo stad, zo kerk: vergane glorie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Schone schijn? Versteend enthousiasme?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Gearriveerde christenen bestaan niet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Een rustige of een roestige gemeente?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Een levendige gemeente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nl-NL" sz="2800" dirty="0"/>
              <a:t>		  is vol van Jezus!</a:t>
            </a:r>
          </a:p>
        </p:txBody>
      </p:sp>
      <p:pic>
        <p:nvPicPr>
          <p:cNvPr id="1026" name="Picture 2" descr="http://www.deurnewiki.nl/wiki/images/thumb/f/fc/Rust_roest_-_rijvereniging_1945.jpg/300px-Rust_roest_-_rijvereniging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65" y="3145352"/>
            <a:ext cx="5038045" cy="35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5992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Opgewekte mensen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44144" y="1915160"/>
            <a:ext cx="7206343" cy="433324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Preken die spreken of breken?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Jouw slaap of Jezus’ opstanding?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 Zijn we een Martyriakerk?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Jezus geeft ons niet op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2050" name="Picture 2" descr="http://www.noorderkrant.nl/files/2014/03/Martyriakerk-Bed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20914" r="42691" b="29493"/>
          <a:stretch/>
        </p:blipFill>
        <p:spPr bwMode="auto">
          <a:xfrm>
            <a:off x="1464903" y="1352494"/>
            <a:ext cx="3148754" cy="54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512" y="727049"/>
            <a:ext cx="8610600" cy="1293028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Klaar voor De ontmoeting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76059" y="2278536"/>
            <a:ext cx="7839269" cy="40241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Misschien je trouwdag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30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Een witte bruidsjurk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30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KLA en HLA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30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Geen naamchristen? Je doopnaam!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30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Een levend lichaam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3074" name="Picture 2" descr="https://kindernevendienst.files.wordpress.com/2014/08/mijn-doopjurk.jpg?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" y="1502228"/>
            <a:ext cx="3235560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874</TotalTime>
  <Words>140</Words>
  <Application>Microsoft Office PowerPoint</Application>
  <PresentationFormat>Breedbeeld</PresentationFormat>
  <Paragraphs>53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Condensspoor</vt:lpstr>
      <vt:lpstr>Jezus Christus brengt leven in de kerk </vt:lpstr>
      <vt:lpstr>Jezus Christus brengt leven in de kerk</vt:lpstr>
      <vt:lpstr>Jezus Christus brengt leven in de kerk</vt:lpstr>
      <vt:lpstr>Geen dooie boel</vt:lpstr>
      <vt:lpstr>Opgewekte mensen</vt:lpstr>
      <vt:lpstr>Klaar voor De ontmoeting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29</cp:revision>
  <dcterms:created xsi:type="dcterms:W3CDTF">2016-04-29T09:06:39Z</dcterms:created>
  <dcterms:modified xsi:type="dcterms:W3CDTF">2016-04-30T16:44:10Z</dcterms:modified>
</cp:coreProperties>
</file>