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57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345230"/>
            <a:ext cx="824607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261460"/>
            <a:ext cx="8246070" cy="45811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730" y="2818180"/>
            <a:ext cx="8229600" cy="458115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Aser</a:t>
            </a:r>
            <a:r>
              <a:rPr lang="en-US" sz="4000" dirty="0" smtClean="0"/>
              <a:t> mag</a:t>
            </a:r>
            <a:br>
              <a:rPr lang="en-US" sz="4000" dirty="0" smtClean="0"/>
            </a:br>
            <a:r>
              <a:rPr lang="en-US" sz="4000" dirty="0" smtClean="0"/>
              <a:t>van </a:t>
            </a:r>
            <a:r>
              <a:rPr lang="en-US" sz="4000" dirty="0" err="1" smtClean="0"/>
              <a:t>geluk</a:t>
            </a:r>
            <a:r>
              <a:rPr lang="en-US" sz="4000" dirty="0" smtClean="0"/>
              <a:t> </a:t>
            </a:r>
            <a:r>
              <a:rPr lang="en-US" sz="4000" dirty="0" err="1" smtClean="0"/>
              <a:t>spreken</a:t>
            </a:r>
            <a:endParaRPr lang="nl-NL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206870"/>
            <a:ext cx="4485240" cy="56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7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Aser</a:t>
            </a:r>
            <a:r>
              <a:rPr lang="en-US" sz="4000" dirty="0" smtClean="0"/>
              <a:t> mag van </a:t>
            </a:r>
            <a:r>
              <a:rPr lang="en-US" sz="4000" dirty="0" err="1" smtClean="0"/>
              <a:t>geluk</a:t>
            </a:r>
            <a:r>
              <a:rPr lang="en-US" sz="4000" dirty="0" smtClean="0"/>
              <a:t> </a:t>
            </a:r>
            <a:r>
              <a:rPr lang="en-US" sz="4000" dirty="0" err="1" smtClean="0"/>
              <a:t>spreken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b="1" i="1" dirty="0" smtClean="0"/>
          </a:p>
          <a:p>
            <a:pPr marL="0" indent="0">
              <a:buNone/>
            </a:pPr>
            <a:r>
              <a:rPr lang="nl-NL" sz="3200" b="1" i="1" dirty="0" smtClean="0"/>
              <a:t>‘</a:t>
            </a:r>
            <a:r>
              <a:rPr lang="nl-NL" sz="3200" b="1" i="1" dirty="0"/>
              <a:t>Wat ben ik nu gelukkig’, zei ze</a:t>
            </a:r>
            <a:endParaRPr lang="nl-NL" sz="3200" dirty="0"/>
          </a:p>
          <a:p>
            <a:pPr marL="0" indent="0">
              <a:buNone/>
            </a:pPr>
            <a:endParaRPr lang="nl-NL" sz="3200" b="1" i="1" dirty="0" smtClean="0"/>
          </a:p>
          <a:p>
            <a:pPr marL="0" indent="0">
              <a:buNone/>
            </a:pPr>
            <a:r>
              <a:rPr lang="nl-NL" sz="3200" b="1" i="1" dirty="0" err="1" smtClean="0"/>
              <a:t>Néém</a:t>
            </a:r>
            <a:r>
              <a:rPr lang="nl-NL" sz="3200" b="1" i="1" dirty="0" smtClean="0"/>
              <a:t> van</a:t>
            </a:r>
          </a:p>
          <a:p>
            <a:pPr marL="0" indent="0">
              <a:buNone/>
            </a:pPr>
            <a:r>
              <a:rPr lang="nl-NL" sz="3200" b="1" i="1" dirty="0" smtClean="0"/>
              <a:t>wat </a:t>
            </a:r>
            <a:r>
              <a:rPr lang="nl-NL" sz="3200" b="1" i="1" dirty="0"/>
              <a:t>je wordt </a:t>
            </a:r>
            <a:r>
              <a:rPr lang="nl-NL" sz="3200" b="1" i="1" dirty="0" err="1"/>
              <a:t>gegéven</a:t>
            </a:r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http://www.quotehd.com/imagequotes/authors7/tmb/jesus-christ-jesus-christ-man-shall-not-live-by-bread-alone-but-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1" y="3202231"/>
            <a:ext cx="3655770" cy="365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458115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Aser</a:t>
            </a:r>
            <a:r>
              <a:rPr lang="en-US" sz="4000" dirty="0" smtClean="0"/>
              <a:t> mag van </a:t>
            </a:r>
            <a:r>
              <a:rPr lang="en-US" sz="4000" dirty="0" err="1" smtClean="0"/>
              <a:t>geluk</a:t>
            </a:r>
            <a:r>
              <a:rPr lang="en-US" sz="4000" dirty="0" smtClean="0"/>
              <a:t> </a:t>
            </a:r>
            <a:r>
              <a:rPr lang="en-US" sz="4000" dirty="0" err="1" smtClean="0"/>
              <a:t>spreken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sz="3200" i="1" dirty="0" smtClean="0"/>
          </a:p>
          <a:p>
            <a:r>
              <a:rPr lang="nl-NL" sz="3200" i="1" dirty="0" smtClean="0"/>
              <a:t>Je </a:t>
            </a:r>
            <a:r>
              <a:rPr lang="nl-NL" sz="3200" i="1" dirty="0"/>
              <a:t>brood is genadebrood</a:t>
            </a:r>
          </a:p>
          <a:p>
            <a:endParaRPr lang="nl-NL" sz="3200" i="1" dirty="0" smtClean="0"/>
          </a:p>
          <a:p>
            <a:r>
              <a:rPr lang="nl-NL" sz="3200" i="1" dirty="0" smtClean="0"/>
              <a:t>Brood </a:t>
            </a:r>
            <a:r>
              <a:rPr lang="nl-NL" sz="3200" i="1" dirty="0"/>
              <a:t>is niet </a:t>
            </a:r>
            <a:r>
              <a:rPr lang="nl-NL" sz="3200" i="1" dirty="0" smtClean="0"/>
              <a:t>alles</a:t>
            </a:r>
          </a:p>
          <a:p>
            <a:endParaRPr lang="en-US" sz="3200" dirty="0"/>
          </a:p>
          <a:p>
            <a:endParaRPr lang="nl-NL" sz="3200" dirty="0"/>
          </a:p>
          <a:p>
            <a:pPr marL="0" indent="0">
              <a:buNone/>
            </a:pPr>
            <a:endParaRPr lang="nl-NL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713" y="3276295"/>
            <a:ext cx="4776101" cy="356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72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260" y="1901950"/>
            <a:ext cx="8229600" cy="458115"/>
          </a:xfrm>
        </p:spPr>
        <p:txBody>
          <a:bodyPr>
            <a:noAutofit/>
          </a:bodyPr>
          <a:lstStyle/>
          <a:p>
            <a:r>
              <a:rPr lang="en-US" sz="4000" dirty="0" smtClean="0"/>
              <a:t>Je brood</a:t>
            </a:r>
            <a:br>
              <a:rPr lang="en-US" sz="4000" dirty="0" smtClean="0"/>
            </a:br>
            <a:r>
              <a:rPr lang="en-US" sz="4000" dirty="0"/>
              <a:t>i</a:t>
            </a:r>
            <a:r>
              <a:rPr lang="en-US" sz="4000" dirty="0" smtClean="0"/>
              <a:t>s </a:t>
            </a:r>
            <a:r>
              <a:rPr lang="en-US" sz="4000" dirty="0" err="1" smtClean="0"/>
              <a:t>genadebrood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555" y="3022412"/>
            <a:ext cx="8535010" cy="3918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i="1" dirty="0"/>
              <a:t>Hij kon z’n geluk en z’n eten niet op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Gouden kluiten, </a:t>
            </a:r>
            <a:r>
              <a:rPr lang="nl-NL" i="1" dirty="0" smtClean="0"/>
              <a:t>herenboerderijen </a:t>
            </a:r>
            <a:r>
              <a:rPr lang="nl-NL" i="1" dirty="0"/>
              <a:t>en toegankelijke havens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Vergeet nooit de oorsprong van alle goeds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Niet je </a:t>
            </a:r>
            <a:r>
              <a:rPr lang="nl-NL" i="1" dirty="0" err="1"/>
              <a:t>zelfverdiende</a:t>
            </a:r>
            <a:r>
              <a:rPr lang="nl-NL" i="1" dirty="0"/>
              <a:t> geld maar Christus’ kostbaar bloed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Het is je van harte gegund: nooit meer honger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Bidden en danken voor het eten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Bidden dat je van genade blijft </a:t>
            </a:r>
            <a:r>
              <a:rPr lang="nl-NL" i="1" dirty="0" smtClean="0"/>
              <a:t>leven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149"/>
            <a:ext cx="4572000" cy="304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4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6260" y="1443835"/>
            <a:ext cx="8229600" cy="458115"/>
          </a:xfrm>
        </p:spPr>
        <p:txBody>
          <a:bodyPr>
            <a:noAutofit/>
          </a:bodyPr>
          <a:lstStyle/>
          <a:p>
            <a:r>
              <a:rPr lang="en-US" sz="4000" dirty="0" smtClean="0"/>
              <a:t>Brood is </a:t>
            </a:r>
            <a:r>
              <a:rPr lang="en-US" sz="4000" dirty="0" err="1" smtClean="0"/>
              <a:t>niet</a:t>
            </a:r>
            <a:r>
              <a:rPr lang="en-US" sz="4000" dirty="0" smtClean="0"/>
              <a:t> </a:t>
            </a:r>
            <a:r>
              <a:rPr lang="en-US" sz="4000" dirty="0" err="1" smtClean="0"/>
              <a:t>alles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6260" y="2054655"/>
            <a:ext cx="8229600" cy="3918803"/>
          </a:xfrm>
        </p:spPr>
        <p:txBody>
          <a:bodyPr/>
          <a:lstStyle/>
          <a:p>
            <a:pPr marL="0" indent="0">
              <a:buNone/>
            </a:pPr>
            <a:r>
              <a:rPr lang="nl-NL" i="1" dirty="0"/>
              <a:t>Geven </a:t>
            </a:r>
            <a:r>
              <a:rPr lang="nl-NL" i="1" dirty="0" smtClean="0"/>
              <a:t>gelukkiger </a:t>
            </a:r>
            <a:r>
              <a:rPr lang="nl-NL" i="1" dirty="0"/>
              <a:t>dan krijgen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Mijn geld is van de Heer</a:t>
            </a:r>
            <a:endParaRPr lang="nl-NL" dirty="0"/>
          </a:p>
          <a:p>
            <a:pPr marL="0" indent="0">
              <a:buNone/>
            </a:pPr>
            <a:r>
              <a:rPr lang="nl-NL" i="1" dirty="0" smtClean="0"/>
              <a:t>Recht </a:t>
            </a:r>
            <a:r>
              <a:rPr lang="nl-NL" i="1" dirty="0"/>
              <a:t>op een nieuwe keuken</a:t>
            </a:r>
            <a:r>
              <a:rPr lang="nl-NL" i="1" dirty="0" smtClean="0"/>
              <a:t>?</a:t>
            </a:r>
          </a:p>
          <a:p>
            <a:pPr marL="0" indent="0">
              <a:buNone/>
            </a:pPr>
            <a:r>
              <a:rPr lang="nl-NL" i="1" dirty="0"/>
              <a:t>Patatje oorlog? Een vet hart!</a:t>
            </a:r>
            <a:endParaRPr lang="nl-NL" dirty="0"/>
          </a:p>
          <a:p>
            <a:pPr marL="0" indent="0">
              <a:buNone/>
            </a:pPr>
            <a:r>
              <a:rPr lang="nl-NL" i="1"/>
              <a:t>Het </a:t>
            </a:r>
            <a:r>
              <a:rPr lang="nl-NL" i="1" smtClean="0"/>
              <a:t>liep </a:t>
            </a:r>
            <a:r>
              <a:rPr lang="nl-NL" i="1" dirty="0"/>
              <a:t>uit op hongersnood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De oude vrouw uit </a:t>
            </a:r>
            <a:r>
              <a:rPr lang="nl-NL" i="1" dirty="0" err="1"/>
              <a:t>Aser</a:t>
            </a:r>
            <a:endParaRPr lang="nl-NL" dirty="0"/>
          </a:p>
          <a:p>
            <a:pPr marL="0" indent="0">
              <a:buNone/>
            </a:pPr>
            <a:r>
              <a:rPr lang="nl-NL" i="1" dirty="0"/>
              <a:t>‘Fijne spijzen’ aan het avondmaal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074" name="Picture 2" descr="https://bfit4lifeministries.files.wordpress.com/2012/05/20120522-2149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115" y="1138426"/>
            <a:ext cx="3961180" cy="396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2453</TotalTime>
  <Words>136</Words>
  <Application>Microsoft Office PowerPoint</Application>
  <PresentationFormat>Diavoorstelling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 Theme</vt:lpstr>
      <vt:lpstr>Aser mag van geluk spreken</vt:lpstr>
      <vt:lpstr>Aser mag van geluk spreken</vt:lpstr>
      <vt:lpstr>Aser mag van geluk spreken</vt:lpstr>
      <vt:lpstr>Je brood is genadebrood</vt:lpstr>
      <vt:lpstr>Brood is niet alles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Marten de Vries</cp:lastModifiedBy>
  <cp:revision>49</cp:revision>
  <dcterms:created xsi:type="dcterms:W3CDTF">2013-08-21T19:17:07Z</dcterms:created>
  <dcterms:modified xsi:type="dcterms:W3CDTF">2015-03-11T17:41:56Z</dcterms:modified>
</cp:coreProperties>
</file>