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4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2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6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4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8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8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9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965" y="1844824"/>
            <a:ext cx="8229600" cy="4392488"/>
          </a:xfrm>
        </p:spPr>
        <p:txBody>
          <a:bodyPr>
            <a:noAutofit/>
          </a:bodyPr>
          <a:lstStyle/>
          <a:p>
            <a:r>
              <a:rPr lang="nl-NL" sz="6000" b="1" dirty="0" smtClean="0"/>
              <a:t>Benjamin</a:t>
            </a:r>
            <a:br>
              <a:rPr lang="nl-NL" sz="6000" b="1" dirty="0" smtClean="0"/>
            </a:br>
            <a:r>
              <a:rPr lang="nl-NL" sz="6000" b="1" dirty="0" smtClean="0"/>
              <a:t/>
            </a:r>
            <a:br>
              <a:rPr lang="nl-NL" sz="6000" b="1" dirty="0" smtClean="0"/>
            </a:br>
            <a:r>
              <a:rPr lang="nl-NL" sz="6000" b="1" dirty="0" smtClean="0"/>
              <a:t>of… Benoni?</a:t>
            </a:r>
            <a:r>
              <a:rPr lang="nl-NL" sz="6000" b="1" dirty="0" smtClean="0"/>
              <a:t/>
            </a:r>
            <a:br>
              <a:rPr lang="nl-NL" sz="6000" b="1" dirty="0" smtClean="0"/>
            </a:br>
            <a:r>
              <a:rPr lang="nl-NL" sz="6000" b="1" dirty="0" smtClean="0"/>
              <a:t/>
            </a:r>
            <a:br>
              <a:rPr lang="nl-NL" sz="6000" b="1" dirty="0" smtClean="0"/>
            </a:br>
            <a:r>
              <a:rPr lang="nl-NL" sz="6000" dirty="0"/>
              <a:t/>
            </a:r>
            <a:br>
              <a:rPr lang="nl-NL" sz="6000" dirty="0"/>
            </a:br>
            <a:endParaRPr lang="nl-NL" sz="6000" dirty="0"/>
          </a:p>
        </p:txBody>
      </p:sp>
      <p:pic>
        <p:nvPicPr>
          <p:cNvPr id="1026" name="Picture 2" descr="http://previews.123rf.com/images/irisphoto18/irisphoto181302/irisphoto18130200103/18056309-ISRAEL-CIRCA-1973-a-stamp-printed-by-Israel-shows-the-Chagall-Windows-Chagall-s-stained-glass-window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22" y="1700808"/>
            <a:ext cx="4077382" cy="50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emedianetwork.files.wordpress.com/2014/07/ben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"/>
          <a:stretch/>
        </p:blipFill>
        <p:spPr bwMode="auto">
          <a:xfrm>
            <a:off x="4574344" y="3152157"/>
            <a:ext cx="4534160" cy="36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Ben-</a:t>
            </a:r>
            <a:r>
              <a:rPr lang="en-US" sz="4000" dirty="0" err="1" smtClean="0"/>
              <a:t>Jamin</a:t>
            </a:r>
            <a:r>
              <a:rPr lang="en-US" sz="4000" dirty="0" smtClean="0"/>
              <a:t>; of Ben-Oni?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054655"/>
            <a:ext cx="8229600" cy="3918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Vader op z’n sterfbed</a:t>
            </a:r>
            <a:endParaRPr lang="nl-NL" sz="3600" dirty="0"/>
          </a:p>
          <a:p>
            <a:pPr marL="0" indent="0">
              <a:buNone/>
            </a:pPr>
            <a:r>
              <a:rPr lang="nl-NL" sz="3600" b="1" dirty="0"/>
              <a:t>Moeder in het kraambed</a:t>
            </a:r>
            <a:endParaRPr lang="nl-NL" sz="3600" dirty="0"/>
          </a:p>
          <a:p>
            <a:pPr marL="0" indent="0">
              <a:buNone/>
            </a:pPr>
            <a:r>
              <a:rPr lang="nl-NL" sz="3600" b="1" dirty="0"/>
              <a:t>Van stuk ongeluk tot geluksbrenger</a:t>
            </a:r>
            <a:endParaRPr lang="nl-NL" sz="36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74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Ben-Oni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Wolfsaard</a:t>
            </a:r>
            <a:r>
              <a:rPr lang="nl-NL" sz="3600" b="1" dirty="0"/>
              <a:t> als gave van de Geest</a:t>
            </a:r>
            <a:endParaRPr lang="nl-NL" sz="3600" dirty="0"/>
          </a:p>
          <a:p>
            <a:pPr marL="0" indent="0">
              <a:buNone/>
            </a:pPr>
            <a:r>
              <a:rPr lang="nl-NL" sz="3600" b="1" dirty="0"/>
              <a:t>Stuk </a:t>
            </a:r>
            <a:r>
              <a:rPr lang="nl-NL" sz="3600" b="1" dirty="0" smtClean="0"/>
              <a:t>verdriet </a:t>
            </a:r>
            <a:r>
              <a:rPr lang="nl-NL" sz="3600" b="1" dirty="0"/>
              <a:t>van de familie</a:t>
            </a:r>
            <a:endParaRPr lang="nl-NL" sz="3600" dirty="0"/>
          </a:p>
          <a:p>
            <a:pPr marL="0" indent="0">
              <a:buNone/>
            </a:pPr>
            <a:r>
              <a:rPr lang="nl-NL" sz="3600" b="1" dirty="0" smtClean="0"/>
              <a:t>Energiemisbruik </a:t>
            </a:r>
            <a:r>
              <a:rPr lang="nl-NL" sz="3600" b="1" dirty="0"/>
              <a:t>heeft geen toekomst</a:t>
            </a: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52" y="4005064"/>
            <a:ext cx="3995120" cy="28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4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Ben-</a:t>
            </a:r>
            <a:r>
              <a:rPr lang="en-US" sz="4000" dirty="0" err="1" smtClean="0"/>
              <a:t>Jamin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Echte Ben-Jamin-</a:t>
            </a:r>
            <a:r>
              <a:rPr lang="nl-NL" sz="3600" b="1" dirty="0" err="1"/>
              <a:t>ieten</a:t>
            </a:r>
            <a:endParaRPr lang="nl-NL" sz="3600" dirty="0"/>
          </a:p>
          <a:p>
            <a:pPr marL="0" indent="0">
              <a:buNone/>
            </a:pPr>
            <a:r>
              <a:rPr lang="nl-NL" sz="3600" b="1" dirty="0"/>
              <a:t>Dé </a:t>
            </a:r>
            <a:r>
              <a:rPr lang="nl-NL" sz="3600" b="1" dirty="0" smtClean="0"/>
              <a:t>Benjamin </a:t>
            </a:r>
            <a:r>
              <a:rPr lang="nl-NL" sz="3600" b="1" dirty="0"/>
              <a:t>van de familie</a:t>
            </a:r>
            <a:endParaRPr lang="nl-NL" sz="3600" dirty="0"/>
          </a:p>
          <a:p>
            <a:pPr marL="0" indent="0">
              <a:buNone/>
            </a:pPr>
            <a:r>
              <a:rPr lang="nl-NL" sz="3600" b="1" dirty="0" smtClean="0"/>
              <a:t>Benjamin? Jezus!</a:t>
            </a: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19" y="3501008"/>
            <a:ext cx="5195393" cy="336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47</Words>
  <Application>Microsoft Office PowerPoint</Application>
  <PresentationFormat>Diavoorstelling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 Theme</vt:lpstr>
      <vt:lpstr>Benjamin  of… Benoni?   </vt:lpstr>
      <vt:lpstr>Ben-Jamin; of Ben-Oni?</vt:lpstr>
      <vt:lpstr>Ben-Oni</vt:lpstr>
      <vt:lpstr>Ben-Jamin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9</cp:revision>
  <dcterms:created xsi:type="dcterms:W3CDTF">2015-06-13T11:17:32Z</dcterms:created>
  <dcterms:modified xsi:type="dcterms:W3CDTF">2015-06-20T20:40:48Z</dcterms:modified>
</cp:coreProperties>
</file>