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2" r:id="rId3"/>
    <p:sldId id="261" r:id="rId4"/>
    <p:sldId id="263" r:id="rId5"/>
    <p:sldId id="265" r:id="rId6"/>
    <p:sldId id="264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F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4/20/2015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7754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4/20/2015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5377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4/20/2015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1307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4/20/2015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08157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4/20/2015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177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4/20/2015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6825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4/20/2015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3447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4/20/2015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3772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4/20/2015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9462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4/20/2015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5164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4/20/2015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3934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4/20/2015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9066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4/20/2015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8934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4/20/2015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1699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4/20/2015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6168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4/20/2015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8966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4/20/2015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4369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4/20/2015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6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>
    <p:fade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658050" cy="12930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6F8FE"/>
                </a:solidFill>
              </a:rPr>
              <a:t>Dan, de </a:t>
            </a:r>
            <a:r>
              <a:rPr lang="en-US" dirty="0" err="1" smtClean="0">
                <a:solidFill>
                  <a:srgbClr val="76F8FE"/>
                </a:solidFill>
              </a:rPr>
              <a:t>rechter</a:t>
            </a:r>
            <a:r>
              <a:rPr lang="en-US" dirty="0" smtClean="0">
                <a:solidFill>
                  <a:srgbClr val="76F8FE"/>
                </a:solidFill>
              </a:rPr>
              <a:t> </a:t>
            </a:r>
            <a:r>
              <a:rPr lang="en-US" dirty="0" err="1" smtClean="0">
                <a:solidFill>
                  <a:srgbClr val="76F8FE"/>
                </a:solidFill>
              </a:rPr>
              <a:t>berecht</a:t>
            </a:r>
            <a:endParaRPr lang="nl-NL" dirty="0">
              <a:solidFill>
                <a:srgbClr val="76F8FE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179512" y="2276872"/>
            <a:ext cx="5112568" cy="3808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/>
              <a:t>p</a:t>
            </a:r>
            <a:r>
              <a:rPr lang="en-US" sz="4000" dirty="0" err="1" smtClean="0"/>
              <a:t>reek</a:t>
            </a:r>
            <a:r>
              <a:rPr lang="en-US" sz="4000" dirty="0" smtClean="0"/>
              <a:t> over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smtClean="0"/>
              <a:t>Genesis </a:t>
            </a:r>
            <a:r>
              <a:rPr lang="en-US" sz="4000" smtClean="0"/>
              <a:t>49,16-18</a:t>
            </a:r>
            <a:endParaRPr lang="nl-NL" sz="3200" dirty="0"/>
          </a:p>
        </p:txBody>
      </p:sp>
      <p:pic>
        <p:nvPicPr>
          <p:cNvPr id="1026" name="Picture 2" descr="http://fineartamerica.com/images-simple-print/images-medium/chagall-dan-tribe-gran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79108"/>
            <a:ext cx="3874021" cy="536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519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552127"/>
            <a:ext cx="7370018" cy="932657"/>
          </a:xfrm>
        </p:spPr>
        <p:txBody>
          <a:bodyPr/>
          <a:lstStyle/>
          <a:p>
            <a:r>
              <a:rPr lang="en-US" dirty="0">
                <a:solidFill>
                  <a:srgbClr val="76F8FE"/>
                </a:solidFill>
              </a:rPr>
              <a:t>Dan, de </a:t>
            </a:r>
            <a:r>
              <a:rPr lang="en-US" dirty="0" err="1">
                <a:solidFill>
                  <a:srgbClr val="76F8FE"/>
                </a:solidFill>
              </a:rPr>
              <a:t>rechter</a:t>
            </a:r>
            <a:r>
              <a:rPr lang="en-US" dirty="0">
                <a:solidFill>
                  <a:srgbClr val="76F8FE"/>
                </a:solidFill>
              </a:rPr>
              <a:t> </a:t>
            </a:r>
            <a:r>
              <a:rPr lang="en-US" dirty="0" err="1">
                <a:solidFill>
                  <a:srgbClr val="76F8FE"/>
                </a:solidFill>
              </a:rPr>
              <a:t>berecht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5597563"/>
            <a:ext cx="8115300" cy="1287821"/>
          </a:xfrm>
        </p:spPr>
        <p:txBody>
          <a:bodyPr/>
          <a:lstStyle/>
          <a:p>
            <a:pPr marL="0" indent="0">
              <a:buNone/>
            </a:pPr>
            <a:r>
              <a:rPr lang="nl-NL" sz="3600" i="1" dirty="0" smtClean="0"/>
              <a:t>‘Dan</a:t>
            </a:r>
            <a:r>
              <a:rPr lang="nl-NL" sz="3600" i="1" dirty="0"/>
              <a:t>’ past goed bij ‘Dan</a:t>
            </a:r>
            <a:r>
              <a:rPr lang="nl-NL" sz="3600" i="1" dirty="0" smtClean="0"/>
              <a:t>’</a:t>
            </a:r>
          </a:p>
          <a:p>
            <a:pPr marL="0" indent="0">
              <a:buNone/>
            </a:pPr>
            <a:r>
              <a:rPr lang="nl-NL" sz="3600" i="1" dirty="0" smtClean="0"/>
              <a:t>Dan </a:t>
            </a:r>
            <a:r>
              <a:rPr lang="nl-NL" sz="3600" i="1" dirty="0"/>
              <a:t>valt </a:t>
            </a:r>
            <a:r>
              <a:rPr lang="nl-NL" sz="3600" i="1" dirty="0" smtClean="0"/>
              <a:t>buiten </a:t>
            </a:r>
            <a:r>
              <a:rPr lang="nl-NL" sz="3600" i="1" dirty="0"/>
              <a:t>de boot</a:t>
            </a:r>
            <a:endParaRPr lang="nl-NL" sz="3600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3074" name="Picture 2" descr="http://www.aukevanderhoek.com/gallery/cache/Amsterdam_Zuidoost_straatbeeld/Auke_VanderHoek_MG_3306_whats_in_name_Beenhakker.jpg_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37682"/>
            <a:ext cx="6480720" cy="432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5423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1700" y="548680"/>
            <a:ext cx="6792788" cy="1293028"/>
          </a:xfrm>
        </p:spPr>
        <p:txBody>
          <a:bodyPr/>
          <a:lstStyle/>
          <a:p>
            <a:r>
              <a:rPr lang="en-US" dirty="0">
                <a:solidFill>
                  <a:srgbClr val="76F8FE"/>
                </a:solidFill>
              </a:rPr>
              <a:t>Dan, de </a:t>
            </a:r>
            <a:r>
              <a:rPr lang="en-US" dirty="0" err="1">
                <a:solidFill>
                  <a:srgbClr val="76F8FE"/>
                </a:solidFill>
              </a:rPr>
              <a:t>rechter</a:t>
            </a:r>
            <a:r>
              <a:rPr lang="en-US" dirty="0">
                <a:solidFill>
                  <a:srgbClr val="76F8FE"/>
                </a:solidFill>
              </a:rPr>
              <a:t> </a:t>
            </a:r>
            <a:r>
              <a:rPr lang="en-US" dirty="0" err="1">
                <a:solidFill>
                  <a:srgbClr val="76F8FE"/>
                </a:solidFill>
              </a:rPr>
              <a:t>berecht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251520" y="2060848"/>
            <a:ext cx="8568952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3200" dirty="0" smtClean="0"/>
              <a:t>1. Dan </a:t>
            </a:r>
            <a:r>
              <a:rPr lang="nl-NL" sz="3200" dirty="0"/>
              <a:t>heeft het volste recht – </a:t>
            </a:r>
            <a:endParaRPr lang="nl-NL" sz="3200" dirty="0" smtClean="0"/>
          </a:p>
          <a:p>
            <a:pPr marL="0" indent="0" algn="r">
              <a:buNone/>
            </a:pPr>
            <a:r>
              <a:rPr lang="nl-NL" sz="3200" dirty="0" smtClean="0"/>
              <a:t>over </a:t>
            </a:r>
            <a:r>
              <a:rPr lang="nl-NL" sz="3200" dirty="0"/>
              <a:t>vers </a:t>
            </a:r>
            <a:r>
              <a:rPr lang="nl-NL" sz="3200" dirty="0" smtClean="0"/>
              <a:t>16</a:t>
            </a:r>
          </a:p>
          <a:p>
            <a:pPr marL="0" indent="0" algn="r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/>
              <a:t>2. Dan kan goed </a:t>
            </a:r>
            <a:r>
              <a:rPr lang="nl-NL" sz="3200" dirty="0" smtClean="0"/>
              <a:t>richten</a:t>
            </a:r>
          </a:p>
          <a:p>
            <a:pPr marL="0" indent="0" algn="r">
              <a:buNone/>
            </a:pPr>
            <a:r>
              <a:rPr lang="nl-NL" sz="3200" dirty="0" smtClean="0"/>
              <a:t>over </a:t>
            </a:r>
            <a:r>
              <a:rPr lang="nl-NL" sz="3200" dirty="0"/>
              <a:t>vers </a:t>
            </a:r>
            <a:r>
              <a:rPr lang="nl-NL" sz="3200" dirty="0" smtClean="0"/>
              <a:t>17</a:t>
            </a:r>
          </a:p>
          <a:p>
            <a:pPr marL="0" indent="0" algn="r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/>
              <a:t>3. Dan houdt geen stand in Gods </a:t>
            </a:r>
            <a:r>
              <a:rPr lang="nl-NL" sz="3200" dirty="0" smtClean="0"/>
              <a:t>gericht</a:t>
            </a:r>
          </a:p>
          <a:p>
            <a:pPr marL="0" indent="0" algn="r">
              <a:buNone/>
            </a:pPr>
            <a:r>
              <a:rPr lang="nl-NL" sz="3200" dirty="0" smtClean="0"/>
              <a:t>over </a:t>
            </a:r>
            <a:r>
              <a:rPr lang="nl-NL" sz="3200" dirty="0"/>
              <a:t>vers 18</a:t>
            </a:r>
          </a:p>
          <a:p>
            <a:pPr marL="0" indent="0">
              <a:buNone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7392379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8136904" cy="1293028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FF00"/>
                </a:solidFill>
              </a:rPr>
              <a:t>1. Dan heeft het volste </a:t>
            </a:r>
            <a:r>
              <a:rPr lang="nl-NL" dirty="0" smtClean="0">
                <a:solidFill>
                  <a:srgbClr val="FFFF00"/>
                </a:solidFill>
              </a:rPr>
              <a:t>recht </a:t>
            </a:r>
            <a:r>
              <a:rPr lang="nl-NL" dirty="0">
                <a:solidFill>
                  <a:srgbClr val="FFFF00"/>
                </a:solidFill>
              </a:rPr>
              <a:t>[</a:t>
            </a:r>
            <a:r>
              <a:rPr lang="nl-NL" dirty="0" smtClean="0">
                <a:solidFill>
                  <a:srgbClr val="FFFF00"/>
                </a:solidFill>
              </a:rPr>
              <a:t>16]</a:t>
            </a:r>
            <a:r>
              <a:rPr lang="nl-NL" dirty="0">
                <a:solidFill>
                  <a:srgbClr val="FFFF00"/>
                </a:solidFill>
              </a:rPr>
              <a:t/>
            </a:r>
            <a:br>
              <a:rPr lang="nl-NL" dirty="0">
                <a:solidFill>
                  <a:srgbClr val="FFFF00"/>
                </a:solidFill>
              </a:rPr>
            </a:b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484784"/>
            <a:ext cx="81153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i="1" dirty="0"/>
              <a:t>Ook </a:t>
            </a:r>
            <a:r>
              <a:rPr lang="nl-NL" sz="3600" i="1" dirty="0" smtClean="0"/>
              <a:t>Dan </a:t>
            </a:r>
            <a:r>
              <a:rPr lang="nl-NL" sz="3600" i="1" dirty="0"/>
              <a:t>krijgt Jakobs zegen </a:t>
            </a:r>
            <a:r>
              <a:rPr lang="nl-NL" sz="3600" i="1" dirty="0" smtClean="0"/>
              <a:t>mee</a:t>
            </a:r>
          </a:p>
          <a:p>
            <a:pPr marL="0" indent="0">
              <a:buNone/>
            </a:pPr>
            <a:r>
              <a:rPr lang="nl-NL" sz="3600" i="1" dirty="0"/>
              <a:t>God kent geen ‘onechte’ kinderen</a:t>
            </a:r>
            <a:endParaRPr lang="nl-NL" sz="3600" dirty="0"/>
          </a:p>
          <a:p>
            <a:pPr marL="0" indent="0">
              <a:buNone/>
            </a:pPr>
            <a:r>
              <a:rPr lang="nl-NL" sz="3600" i="1" dirty="0"/>
              <a:t>‘Aan mij </a:t>
            </a:r>
            <a:r>
              <a:rPr lang="nl-NL" sz="3600" i="1" dirty="0" smtClean="0"/>
              <a:t>zal </a:t>
            </a:r>
            <a:r>
              <a:rPr lang="nl-NL" sz="3600" i="1" dirty="0"/>
              <a:t>het niet liggen’</a:t>
            </a:r>
            <a:endParaRPr lang="nl-NL" sz="3600" dirty="0"/>
          </a:p>
          <a:p>
            <a:endParaRPr lang="nl-NL" sz="3600" dirty="0"/>
          </a:p>
          <a:p>
            <a:endParaRPr lang="nl-NL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3284985"/>
            <a:ext cx="4608511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7024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50554" y="692696"/>
            <a:ext cx="6457950" cy="1293028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FF00"/>
                </a:solidFill>
              </a:rPr>
              <a:t>2. Dan kan goed richten [17]</a:t>
            </a:r>
            <a:br>
              <a:rPr lang="nl-NL" dirty="0">
                <a:solidFill>
                  <a:srgbClr val="FFFF00"/>
                </a:solidFill>
              </a:rPr>
            </a:b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340768"/>
            <a:ext cx="837813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i="1" dirty="0" smtClean="0"/>
              <a:t>Klein maar giftig</a:t>
            </a:r>
          </a:p>
          <a:p>
            <a:pPr marL="0" indent="0">
              <a:buNone/>
            </a:pPr>
            <a:endParaRPr lang="en-US" sz="3600" i="1" dirty="0"/>
          </a:p>
          <a:p>
            <a:pPr marL="0" indent="0">
              <a:buNone/>
            </a:pPr>
            <a:endParaRPr lang="nl-NL" sz="3600" i="1" dirty="0" smtClean="0"/>
          </a:p>
          <a:p>
            <a:pPr marL="0" indent="0">
              <a:buNone/>
            </a:pPr>
            <a:endParaRPr lang="nl-NL" sz="3600" i="1" dirty="0" smtClean="0"/>
          </a:p>
          <a:p>
            <a:pPr marL="0" indent="0">
              <a:buNone/>
            </a:pPr>
            <a:endParaRPr lang="nl-NL" sz="3600" i="1" dirty="0"/>
          </a:p>
          <a:p>
            <a:pPr marL="0" indent="0">
              <a:buNone/>
            </a:pPr>
            <a:endParaRPr lang="nl-NL" sz="3600" i="1" dirty="0" smtClean="0"/>
          </a:p>
          <a:p>
            <a:pPr marL="0" indent="0">
              <a:buNone/>
            </a:pPr>
            <a:r>
              <a:rPr lang="nl-NL" sz="3600" i="1" dirty="0" smtClean="0"/>
              <a:t>De betere </a:t>
            </a:r>
            <a:r>
              <a:rPr lang="nl-NL" sz="3600" i="1" dirty="0" err="1"/>
              <a:t>Daniet</a:t>
            </a:r>
            <a:r>
              <a:rPr lang="nl-NL" sz="3600" i="1" dirty="0"/>
              <a:t> is </a:t>
            </a:r>
            <a:r>
              <a:rPr lang="nl-NL" sz="3600" i="1" dirty="0" err="1" smtClean="0"/>
              <a:t>Simson</a:t>
            </a:r>
            <a:endParaRPr lang="nl-NL" sz="3600" i="1" dirty="0" smtClean="0"/>
          </a:p>
          <a:p>
            <a:pPr marL="0" indent="0">
              <a:buNone/>
            </a:pPr>
            <a:r>
              <a:rPr lang="nl-NL" sz="3600" i="1" dirty="0"/>
              <a:t>De kerk heeft goede ‘richters’ nodig</a:t>
            </a:r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</p:txBody>
      </p:sp>
      <p:pic>
        <p:nvPicPr>
          <p:cNvPr id="4" name="Tijdelijke aanduiding voor inhoud 3" descr="http://upload.wikimedia.org/wikipedia/commons/c/c9/Hornviper_Cerastes_cerastes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974" y="1844824"/>
            <a:ext cx="3810530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64175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8546" y="764373"/>
            <a:ext cx="6457950" cy="1293028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FF00"/>
                </a:solidFill>
              </a:rPr>
              <a:t>3. Dan houdt geen stand in Gods gericht </a:t>
            </a:r>
            <a:r>
              <a:rPr lang="nl-NL" dirty="0" smtClean="0">
                <a:solidFill>
                  <a:srgbClr val="FFFF00"/>
                </a:solidFill>
              </a:rPr>
              <a:t>[18]</a:t>
            </a:r>
            <a:r>
              <a:rPr lang="nl-NL" dirty="0">
                <a:solidFill>
                  <a:srgbClr val="FFFF00"/>
                </a:solidFill>
              </a:rPr>
              <a:t/>
            </a:r>
            <a:br>
              <a:rPr lang="nl-NL" dirty="0">
                <a:solidFill>
                  <a:srgbClr val="FFFF00"/>
                </a:solidFill>
              </a:rPr>
            </a:b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700808"/>
            <a:ext cx="8115300" cy="5032237"/>
          </a:xfrm>
        </p:spPr>
        <p:txBody>
          <a:bodyPr/>
          <a:lstStyle/>
          <a:p>
            <a:pPr marL="0" indent="0">
              <a:buNone/>
            </a:pPr>
            <a:r>
              <a:rPr lang="nl-NL" sz="3600" i="1" dirty="0" smtClean="0"/>
              <a:t>Zonde tegen het tweede gebod</a:t>
            </a:r>
            <a:endParaRPr lang="nl-NL" sz="3600" dirty="0"/>
          </a:p>
          <a:p>
            <a:pPr marL="0" indent="0">
              <a:buNone/>
            </a:pPr>
            <a:endParaRPr lang="nl-NL" sz="3600" i="1" dirty="0" smtClean="0"/>
          </a:p>
          <a:p>
            <a:pPr marL="0" indent="0">
              <a:buNone/>
            </a:pPr>
            <a:endParaRPr lang="nl-NL" sz="3600" i="1" dirty="0"/>
          </a:p>
          <a:p>
            <a:pPr marL="0" indent="0">
              <a:buNone/>
            </a:pPr>
            <a:endParaRPr lang="nl-NL" sz="3600" i="1" dirty="0" smtClean="0"/>
          </a:p>
          <a:p>
            <a:pPr marL="0" indent="0">
              <a:buNone/>
            </a:pPr>
            <a:endParaRPr lang="nl-NL" sz="3600" i="1" dirty="0" smtClean="0"/>
          </a:p>
          <a:p>
            <a:pPr marL="0" indent="0">
              <a:buNone/>
            </a:pPr>
            <a:endParaRPr lang="nl-NL" sz="3600" i="1" dirty="0"/>
          </a:p>
          <a:p>
            <a:pPr marL="0" indent="0">
              <a:buNone/>
            </a:pPr>
            <a:r>
              <a:rPr lang="nl-NL" sz="3600" i="1" dirty="0" smtClean="0"/>
              <a:t>In </a:t>
            </a:r>
            <a:r>
              <a:rPr lang="nl-NL" sz="3600" i="1" dirty="0"/>
              <a:t>Dan vallen de eerste klappen</a:t>
            </a:r>
            <a:endParaRPr lang="nl-NL" sz="3600" dirty="0"/>
          </a:p>
          <a:p>
            <a:pPr marL="0" indent="0">
              <a:buNone/>
            </a:pPr>
            <a:r>
              <a:rPr lang="nl-NL" sz="3600" i="1" dirty="0" smtClean="0"/>
              <a:t>‘Gebed </a:t>
            </a:r>
            <a:r>
              <a:rPr lang="nl-NL" sz="3600" i="1" dirty="0"/>
              <a:t>voor mijn kinderen’</a:t>
            </a:r>
            <a:endParaRPr lang="nl-NL" sz="3600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906" y="2251542"/>
            <a:ext cx="3922454" cy="323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9691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densspoor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1846</TotalTime>
  <Words>150</Words>
  <Application>Microsoft Office PowerPoint</Application>
  <PresentationFormat>Diavoorstelling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Condensspoor</vt:lpstr>
      <vt:lpstr>Dan, de rechter berecht</vt:lpstr>
      <vt:lpstr>Dan, de rechter berecht</vt:lpstr>
      <vt:lpstr>Dan, de rechter berecht</vt:lpstr>
      <vt:lpstr>1. Dan heeft het volste recht [16] </vt:lpstr>
      <vt:lpstr>2. Dan kan goed richten [17] </vt:lpstr>
      <vt:lpstr>3. Dan houdt geen stand in Gods gericht [18]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Marten de Vries</dc:creator>
  <cp:lastModifiedBy>Marten de Vries</cp:lastModifiedBy>
  <cp:revision>29</cp:revision>
  <dcterms:created xsi:type="dcterms:W3CDTF">2014-12-20T13:43:58Z</dcterms:created>
  <dcterms:modified xsi:type="dcterms:W3CDTF">2015-04-20T07:23:11Z</dcterms:modified>
</cp:coreProperties>
</file>