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4249550"/>
            <a:ext cx="6413610" cy="859205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 smtClean="0"/>
              <a:t>GAD: </a:t>
            </a:r>
            <a:r>
              <a:rPr lang="nl-NL" sz="4000" b="1" dirty="0" err="1" smtClean="0"/>
              <a:t>Aanvalluh</a:t>
            </a:r>
            <a:r>
              <a:rPr lang="nl-NL" sz="4000" b="1" dirty="0" smtClean="0"/>
              <a:t>!</a:t>
            </a:r>
            <a:endParaRPr lang="en-US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3908"/>
          <a:stretch/>
        </p:blipFill>
        <p:spPr bwMode="auto">
          <a:xfrm>
            <a:off x="4724705" y="178808"/>
            <a:ext cx="4428446" cy="67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b="1" dirty="0"/>
              <a:t>GAD: </a:t>
            </a:r>
            <a:r>
              <a:rPr lang="nl-NL" sz="4000" b="1" dirty="0" err="1"/>
              <a:t>Aanvalluh</a:t>
            </a:r>
            <a:r>
              <a:rPr lang="nl-NL" sz="4000" b="1" dirty="0"/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55" y="2665475"/>
            <a:ext cx="794066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i="1" dirty="0"/>
              <a:t>Er moet gevochten </a:t>
            </a:r>
            <a:r>
              <a:rPr lang="nl-NL" sz="3600" i="1" dirty="0" smtClean="0"/>
              <a:t>worden</a:t>
            </a:r>
          </a:p>
          <a:p>
            <a:pPr marL="0" indent="0">
              <a:buNone/>
            </a:pPr>
            <a:r>
              <a:rPr lang="nl-NL" sz="3600" i="1" dirty="0"/>
              <a:t>Het moet een heilige oorlog zijn</a:t>
            </a:r>
            <a:endParaRPr lang="nl-NL" sz="3600" dirty="0"/>
          </a:p>
          <a:p>
            <a:endParaRPr lang="nl-N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57" y="2512770"/>
            <a:ext cx="2949093" cy="44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5"/>
          <a:stretch/>
        </p:blipFill>
        <p:spPr bwMode="auto">
          <a:xfrm>
            <a:off x="4724705" y="841345"/>
            <a:ext cx="4428446" cy="59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b="1" dirty="0"/>
              <a:t>GAD: </a:t>
            </a:r>
            <a:r>
              <a:rPr lang="nl-NL" sz="4000" b="1" dirty="0" err="1"/>
              <a:t>Aanvalluh</a:t>
            </a:r>
            <a:r>
              <a:rPr lang="nl-NL" sz="4000" b="1" dirty="0"/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2730" y="1800772"/>
            <a:ext cx="822960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i="1" dirty="0" smtClean="0"/>
          </a:p>
          <a:p>
            <a:pPr marL="0" indent="0">
              <a:buNone/>
            </a:pPr>
            <a:r>
              <a:rPr lang="nl-NL" sz="3600" i="1" dirty="0" smtClean="0"/>
              <a:t>Defensie moet op orde zijn</a:t>
            </a:r>
          </a:p>
          <a:p>
            <a:pPr marL="0" indent="0">
              <a:buNone/>
            </a:pPr>
            <a:r>
              <a:rPr lang="nl-NL" sz="3600" i="1" dirty="0" smtClean="0"/>
              <a:t>Aanval de beste verdediging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197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458115"/>
          </a:xfrm>
        </p:spPr>
        <p:txBody>
          <a:bodyPr>
            <a:noAutofit/>
          </a:bodyPr>
          <a:lstStyle/>
          <a:p>
            <a:r>
              <a:rPr lang="nl-NL" sz="4000" b="1" dirty="0"/>
              <a:t>DEFENSIE OP ORDE?</a:t>
            </a:r>
            <a:br>
              <a:rPr lang="nl-NL" sz="4000" b="1" dirty="0"/>
            </a:b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2730" y="2106182"/>
            <a:ext cx="822960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err="1"/>
              <a:t>Gadieten</a:t>
            </a:r>
            <a:r>
              <a:rPr lang="nl-NL" i="1" dirty="0"/>
              <a:t> die vechten als leeuwen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Wij zitten ook in het verhaal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Hij pakt je op je zwakste plek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Wat goed voelt of wat God zegt</a:t>
            </a:r>
            <a:r>
              <a:rPr lang="nl-NL" i="1" dirty="0" smtClean="0"/>
              <a:t>?</a:t>
            </a:r>
          </a:p>
          <a:p>
            <a:pPr marL="0" indent="0">
              <a:buNone/>
            </a:pPr>
            <a:r>
              <a:rPr lang="nl-NL" i="1" dirty="0"/>
              <a:t>Een open uitnodiging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Martyria – getuigenis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4" y="4192525"/>
            <a:ext cx="4708211" cy="26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jesussaves.nl/edit/uploads/image/Jesus_Saves/12stammenIsr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4" y="42476"/>
            <a:ext cx="2710755" cy="41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givenapparel.com/wp-content/uploads/2014/04/prayerg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1" y="1443835"/>
            <a:ext cx="4886560" cy="49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AANVAL: DE BESTE VERDEDIGING!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2730" y="3429000"/>
            <a:ext cx="8229600" cy="38176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Bolwerken</a:t>
            </a:r>
            <a:r>
              <a:rPr lang="en-US" i="1" dirty="0" smtClean="0"/>
              <a:t> </a:t>
            </a:r>
            <a:r>
              <a:rPr lang="en-US" i="1" dirty="0" err="1" smtClean="0"/>
              <a:t>slechten</a:t>
            </a:r>
            <a:r>
              <a:rPr lang="en-US" i="1" dirty="0" smtClean="0"/>
              <a:t> voor God</a:t>
            </a:r>
          </a:p>
          <a:p>
            <a:pPr marL="0" indent="0">
              <a:buNone/>
            </a:pPr>
            <a:r>
              <a:rPr lang="en-US" i="1" dirty="0" err="1" smtClean="0"/>
              <a:t>Geen</a:t>
            </a:r>
            <a:r>
              <a:rPr lang="en-US" i="1" dirty="0" smtClean="0"/>
              <a:t> </a:t>
            </a:r>
            <a:r>
              <a:rPr lang="en-US" i="1" dirty="0" err="1" smtClean="0"/>
              <a:t>terug</a:t>
            </a:r>
            <a:r>
              <a:rPr lang="en-US" i="1" dirty="0" smtClean="0"/>
              <a:t>- maar </a:t>
            </a:r>
            <a:r>
              <a:rPr lang="en-US" i="1" dirty="0" err="1" smtClean="0"/>
              <a:t>toeloop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Woord</a:t>
            </a:r>
            <a:r>
              <a:rPr lang="en-US" i="1" dirty="0" smtClean="0"/>
              <a:t> en </a:t>
            </a:r>
            <a:r>
              <a:rPr lang="en-US" i="1" dirty="0" err="1" smtClean="0"/>
              <a:t>gebed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Het </a:t>
            </a:r>
            <a:r>
              <a:rPr lang="en-US" i="1" dirty="0" err="1" smtClean="0"/>
              <a:t>geluk</a:t>
            </a:r>
            <a:r>
              <a:rPr lang="en-US" i="1" dirty="0" smtClean="0"/>
              <a:t> van Gad</a:t>
            </a:r>
          </a:p>
          <a:p>
            <a:pPr marL="0" indent="0">
              <a:buNone/>
            </a:pPr>
            <a:r>
              <a:rPr lang="en-US" i="1" dirty="0" smtClean="0"/>
              <a:t>De </a:t>
            </a:r>
            <a:r>
              <a:rPr lang="en-US" i="1" dirty="0" err="1" smtClean="0"/>
              <a:t>goede</a:t>
            </a:r>
            <a:r>
              <a:rPr lang="en-US" i="1" dirty="0" smtClean="0"/>
              <a:t> </a:t>
            </a:r>
            <a:r>
              <a:rPr lang="en-US" i="1" dirty="0" err="1" smtClean="0"/>
              <a:t>djihaad</a:t>
            </a:r>
            <a:endParaRPr lang="en-US" i="1" dirty="0" smtClean="0"/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3372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91</Words>
  <Application>Microsoft Office PowerPoint</Application>
  <PresentationFormat>Diavoorstelling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 Theme</vt:lpstr>
      <vt:lpstr>GAD: Aanvalluh!</vt:lpstr>
      <vt:lpstr>GAD: Aanvalluh!</vt:lpstr>
      <vt:lpstr>GAD: Aanvalluh!</vt:lpstr>
      <vt:lpstr>DEFENSIE OP ORDE? </vt:lpstr>
      <vt:lpstr>AANVAL: DE BESTE VERDEDIGING!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Marten de Vries</cp:lastModifiedBy>
  <cp:revision>45</cp:revision>
  <dcterms:created xsi:type="dcterms:W3CDTF">2013-08-21T19:17:07Z</dcterms:created>
  <dcterms:modified xsi:type="dcterms:W3CDTF">2015-04-23T09:28:09Z</dcterms:modified>
</cp:coreProperties>
</file>