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2" r:id="rId3"/>
    <p:sldId id="268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93" autoAdjust="0"/>
  </p:normalViewPr>
  <p:slideViewPr>
    <p:cSldViewPr>
      <p:cViewPr varScale="1">
        <p:scale>
          <a:sx n="132" d="100"/>
          <a:sy n="132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7754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537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1307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0815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17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6825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3447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3772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946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5164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393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9066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893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1699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6168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966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1/17/2015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436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1/17/2015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fade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658050" cy="12930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6F8FE"/>
                </a:solidFill>
              </a:rPr>
              <a:t>Issachar: </a:t>
            </a:r>
            <a:r>
              <a:rPr lang="en-US" dirty="0" err="1" smtClean="0">
                <a:solidFill>
                  <a:srgbClr val="76F8FE"/>
                </a:solidFill>
              </a:rPr>
              <a:t>moeite</a:t>
            </a:r>
            <a:r>
              <a:rPr lang="en-US" dirty="0" smtClean="0">
                <a:solidFill>
                  <a:srgbClr val="76F8FE"/>
                </a:solidFill>
              </a:rPr>
              <a:t> </a:t>
            </a:r>
            <a:r>
              <a:rPr lang="en-US" dirty="0" err="1" smtClean="0">
                <a:solidFill>
                  <a:srgbClr val="76F8FE"/>
                </a:solidFill>
              </a:rPr>
              <a:t>loont</a:t>
            </a:r>
            <a:endParaRPr lang="nl-NL" dirty="0">
              <a:solidFill>
                <a:srgbClr val="76F8FE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79512" y="2276872"/>
            <a:ext cx="5112568" cy="3808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/>
              <a:t>p</a:t>
            </a:r>
            <a:r>
              <a:rPr lang="en-US" sz="4000" dirty="0" err="1" smtClean="0"/>
              <a:t>reek</a:t>
            </a:r>
            <a:r>
              <a:rPr lang="en-US" sz="4000" dirty="0" smtClean="0"/>
              <a:t> over</a:t>
            </a:r>
          </a:p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Genesis </a:t>
            </a:r>
            <a:r>
              <a:rPr lang="en-US" sz="4000" dirty="0" smtClean="0"/>
              <a:t>49,14.15</a:t>
            </a:r>
            <a:endParaRPr lang="en-US" sz="4000" dirty="0"/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371514"/>
            <a:ext cx="4032448" cy="536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51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4430" y="404664"/>
            <a:ext cx="7874074" cy="1293028"/>
          </a:xfrm>
        </p:spPr>
        <p:txBody>
          <a:bodyPr/>
          <a:lstStyle/>
          <a:p>
            <a:r>
              <a:rPr lang="en-US" dirty="0" smtClean="0">
                <a:solidFill>
                  <a:srgbClr val="76F8FE"/>
                </a:solidFill>
              </a:rPr>
              <a:t>Issachar: </a:t>
            </a:r>
            <a:r>
              <a:rPr lang="en-US" dirty="0" err="1" smtClean="0">
                <a:solidFill>
                  <a:srgbClr val="76F8FE"/>
                </a:solidFill>
              </a:rPr>
              <a:t>moeite</a:t>
            </a:r>
            <a:r>
              <a:rPr lang="en-US" dirty="0" smtClean="0">
                <a:solidFill>
                  <a:srgbClr val="76F8FE"/>
                </a:solidFill>
              </a:rPr>
              <a:t> </a:t>
            </a:r>
            <a:r>
              <a:rPr lang="en-US" dirty="0" err="1" smtClean="0">
                <a:solidFill>
                  <a:srgbClr val="76F8FE"/>
                </a:solidFill>
              </a:rPr>
              <a:t>loont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4350" y="1988840"/>
            <a:ext cx="8115300" cy="4024125"/>
          </a:xfrm>
        </p:spPr>
        <p:txBody>
          <a:bodyPr/>
          <a:lstStyle/>
          <a:p>
            <a:r>
              <a:rPr lang="nl-NL" sz="3200" i="1" dirty="0"/>
              <a:t>God gebruikt gebrekkige </a:t>
            </a:r>
            <a:r>
              <a:rPr lang="nl-NL" sz="3200" i="1" dirty="0" smtClean="0"/>
              <a:t>mensen</a:t>
            </a:r>
          </a:p>
          <a:p>
            <a:r>
              <a:rPr lang="nl-NL" sz="3200" i="1" dirty="0"/>
              <a:t>Profetie van beide ouders</a:t>
            </a:r>
            <a:endParaRPr lang="nl-NL" sz="3200" dirty="0"/>
          </a:p>
          <a:p>
            <a:r>
              <a:rPr lang="nl-NL" sz="3200" i="1" dirty="0"/>
              <a:t>Je wordt er echt niet minder </a:t>
            </a:r>
            <a:r>
              <a:rPr lang="nl-NL" sz="3200" i="1" dirty="0" smtClean="0"/>
              <a:t>van</a:t>
            </a:r>
          </a:p>
          <a:p>
            <a:endParaRPr lang="nl-NL" sz="3200" dirty="0"/>
          </a:p>
          <a:p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0" b="38485"/>
          <a:stretch/>
        </p:blipFill>
        <p:spPr bwMode="auto">
          <a:xfrm>
            <a:off x="467544" y="4005064"/>
            <a:ext cx="808665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6844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7200800" cy="12930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6F8FE"/>
                </a:solidFill>
              </a:rPr>
              <a:t>Issachar: </a:t>
            </a:r>
            <a:r>
              <a:rPr lang="en-US" dirty="0" err="1">
                <a:solidFill>
                  <a:srgbClr val="76F8FE"/>
                </a:solidFill>
              </a:rPr>
              <a:t>moeite</a:t>
            </a:r>
            <a:r>
              <a:rPr lang="en-US" dirty="0">
                <a:solidFill>
                  <a:srgbClr val="76F8FE"/>
                </a:solidFill>
              </a:rPr>
              <a:t> </a:t>
            </a:r>
            <a:r>
              <a:rPr lang="en-US" dirty="0" err="1">
                <a:solidFill>
                  <a:srgbClr val="76F8FE"/>
                </a:solidFill>
              </a:rPr>
              <a:t>loont</a:t>
            </a:r>
            <a:endParaRPr lang="nl-NL" dirty="0">
              <a:solidFill>
                <a:srgbClr val="76F8FE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359394"/>
            <a:ext cx="8115300" cy="45898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1) </a:t>
            </a:r>
            <a:r>
              <a:rPr lang="nl-NL" sz="3200" u="sng" dirty="0"/>
              <a:t>sterk</a:t>
            </a:r>
            <a:r>
              <a:rPr lang="nl-NL" sz="3200" dirty="0"/>
              <a:t> – wat je kunt </a:t>
            </a:r>
          </a:p>
          <a:p>
            <a:pPr marL="0" indent="0">
              <a:buNone/>
            </a:pPr>
            <a:r>
              <a:rPr lang="nl-NL" sz="3200" dirty="0"/>
              <a:t>2) </a:t>
            </a:r>
            <a:r>
              <a:rPr lang="nl-NL" sz="3200" u="sng" dirty="0"/>
              <a:t>werk</a:t>
            </a:r>
            <a:r>
              <a:rPr lang="nl-NL" sz="3200" dirty="0"/>
              <a:t>  – wat je doet</a:t>
            </a:r>
          </a:p>
          <a:p>
            <a:pPr marL="0" indent="0">
              <a:buNone/>
            </a:pPr>
            <a:r>
              <a:rPr lang="nl-NL" sz="3200" dirty="0"/>
              <a:t>3) </a:t>
            </a:r>
            <a:r>
              <a:rPr lang="nl-NL" sz="3200" u="sng" dirty="0"/>
              <a:t>loon</a:t>
            </a:r>
            <a:r>
              <a:rPr lang="nl-NL" sz="3200" dirty="0"/>
              <a:t> – wat je krijgt </a:t>
            </a:r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4" name="Picture 2" descr="http://www.thefoundationstone.org/images/stories/12_tribes_issachar_donkey_200x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48341"/>
            <a:ext cx="4248472" cy="412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6047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" t="-2615" r="-2181" b="15447"/>
          <a:stretch/>
        </p:blipFill>
        <p:spPr bwMode="auto">
          <a:xfrm>
            <a:off x="78608" y="3533570"/>
            <a:ext cx="5637253" cy="327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6457950" cy="1293028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</a:rPr>
              <a:t>sterk</a:t>
            </a:r>
            <a:endParaRPr lang="nl-NL" sz="5400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4350" y="1493107"/>
            <a:ext cx="8115300" cy="4024125"/>
          </a:xfrm>
        </p:spPr>
        <p:txBody>
          <a:bodyPr/>
          <a:lstStyle/>
          <a:p>
            <a:r>
              <a:rPr lang="nl-NL" sz="3200" i="1" dirty="0"/>
              <a:t>Jet Turbo Diesel</a:t>
            </a:r>
            <a:endParaRPr lang="nl-NL" sz="3200" dirty="0"/>
          </a:p>
          <a:p>
            <a:r>
              <a:rPr lang="nl-NL" sz="3200" i="1" dirty="0" err="1"/>
              <a:t>Basa</a:t>
            </a:r>
            <a:r>
              <a:rPr lang="nl-NL" sz="3200" i="1" dirty="0"/>
              <a:t> maakte ruzie met </a:t>
            </a:r>
            <a:r>
              <a:rPr lang="nl-NL" sz="3200" i="1" dirty="0" err="1"/>
              <a:t>Asa</a:t>
            </a:r>
            <a:endParaRPr lang="nl-NL" sz="3200" dirty="0"/>
          </a:p>
          <a:p>
            <a:r>
              <a:rPr lang="nl-NL" sz="3200" i="1" dirty="0" smtClean="0"/>
              <a:t>Jezus’ </a:t>
            </a:r>
            <a:r>
              <a:rPr lang="nl-NL" sz="3200" i="1" dirty="0"/>
              <a:t>kracht lag in zijn zwakheid</a:t>
            </a:r>
            <a:endParaRPr lang="nl-NL" sz="3200" dirty="0"/>
          </a:p>
          <a:p>
            <a:endParaRPr lang="nl-NL" dirty="0"/>
          </a:p>
        </p:txBody>
      </p:sp>
      <p:pic>
        <p:nvPicPr>
          <p:cNvPr id="5" name="Picture 2" descr="C:\Users\Marten de Vries\AppData\Local\Microsoft\Windows\Temporary Internet Files\Content.Outlook\UJHYXEZS\IMG_2814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740" y="3168352"/>
            <a:ext cx="262575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0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6457950" cy="1293028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werk</a:t>
            </a:r>
            <a:endParaRPr lang="nl-NL" sz="5400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484785"/>
            <a:ext cx="8640960" cy="4733902"/>
          </a:xfrm>
        </p:spPr>
        <p:txBody>
          <a:bodyPr/>
          <a:lstStyle/>
          <a:p>
            <a:r>
              <a:rPr lang="nl-NL" sz="3200" i="1" dirty="0"/>
              <a:t>Met de zegen komt de roeping mee</a:t>
            </a:r>
            <a:endParaRPr lang="nl-NL" sz="3200" dirty="0"/>
          </a:p>
          <a:p>
            <a:r>
              <a:rPr lang="nl-NL" sz="3200" i="1" dirty="0"/>
              <a:t>Jezus kwam niet om erop vooruit te gaan</a:t>
            </a:r>
            <a:endParaRPr lang="nl-NL" sz="3200" dirty="0"/>
          </a:p>
          <a:p>
            <a:r>
              <a:rPr lang="nl-NL" sz="3200" i="1" dirty="0"/>
              <a:t>Ook jouw moeite loont</a:t>
            </a:r>
            <a:endParaRPr lang="nl-NL" sz="3200" dirty="0"/>
          </a:p>
          <a:p>
            <a:endParaRPr lang="nl-NL" dirty="0"/>
          </a:p>
        </p:txBody>
      </p:sp>
      <p:pic>
        <p:nvPicPr>
          <p:cNvPr id="4098" name="Picture 2" descr="https://volgdeboereninzuidafrika.files.wordpress.com/2013/01/ballot-box.jpg?w=604&amp;h=5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73101"/>
            <a:ext cx="3893741" cy="346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131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-99392"/>
            <a:ext cx="6457950" cy="1293028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Loon</a:t>
            </a:r>
            <a:endParaRPr lang="nl-NL" sz="5400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4350" y="1412776"/>
            <a:ext cx="8115300" cy="4024125"/>
          </a:xfrm>
        </p:spPr>
        <p:txBody>
          <a:bodyPr/>
          <a:lstStyle/>
          <a:p>
            <a:r>
              <a:rPr lang="nl-NL" sz="3200" i="1" dirty="0"/>
              <a:t>Genieten van het </a:t>
            </a:r>
            <a:r>
              <a:rPr lang="nl-NL" sz="3200" i="1" dirty="0" err="1"/>
              <a:t>Issacharlevengevoel</a:t>
            </a:r>
            <a:endParaRPr lang="nl-NL" sz="3200" dirty="0"/>
          </a:p>
          <a:p>
            <a:r>
              <a:rPr lang="nl-NL" sz="3200" i="1" dirty="0"/>
              <a:t>Beginnen met een rustdag</a:t>
            </a:r>
            <a:endParaRPr lang="nl-NL" sz="3200" dirty="0"/>
          </a:p>
          <a:p>
            <a:r>
              <a:rPr lang="nl-NL" sz="3200" i="1" dirty="0"/>
              <a:t>Proef vast iets van het nieuwe Kanaän</a:t>
            </a:r>
            <a:endParaRPr lang="nl-NL" sz="3200" dirty="0"/>
          </a:p>
          <a:p>
            <a:endParaRPr lang="en-US" dirty="0" smtClean="0"/>
          </a:p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43661"/>
            <a:ext cx="4663609" cy="349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140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densspoor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</TotalTime>
  <Words>104</Words>
  <Application>Microsoft Office PowerPoint</Application>
  <PresentationFormat>Diavoorstelling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Condensspoor</vt:lpstr>
      <vt:lpstr>Issachar: moeite loont</vt:lpstr>
      <vt:lpstr>Issachar: moeite loont</vt:lpstr>
      <vt:lpstr>Issachar: moeite loont</vt:lpstr>
      <vt:lpstr>sterk</vt:lpstr>
      <vt:lpstr>werk</vt:lpstr>
      <vt:lpstr>Loon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22</cp:revision>
  <dcterms:created xsi:type="dcterms:W3CDTF">2014-12-20T13:43:58Z</dcterms:created>
  <dcterms:modified xsi:type="dcterms:W3CDTF">2015-01-17T23:16:31Z</dcterms:modified>
</cp:coreProperties>
</file>