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63" r:id="rId4"/>
    <p:sldId id="266" r:id="rId5"/>
    <p:sldId id="264" r:id="rId6"/>
    <p:sldId id="267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4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2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6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4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8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8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9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965" y="2322813"/>
            <a:ext cx="8229600" cy="2978395"/>
          </a:xfrm>
        </p:spPr>
        <p:txBody>
          <a:bodyPr>
            <a:noAutofit/>
          </a:bodyPr>
          <a:lstStyle/>
          <a:p>
            <a:r>
              <a:rPr lang="nl-NL" sz="6000" b="1" dirty="0" smtClean="0"/>
              <a:t>Jozef:</a:t>
            </a:r>
            <a:br>
              <a:rPr lang="nl-NL" sz="6000" b="1" dirty="0" smtClean="0"/>
            </a:br>
            <a:r>
              <a:rPr lang="nl-NL" sz="6000" b="1" dirty="0" smtClean="0"/>
              <a:t/>
            </a:r>
            <a:br>
              <a:rPr lang="nl-NL" sz="6000" b="1" dirty="0" smtClean="0"/>
            </a:br>
            <a:r>
              <a:rPr lang="nl-NL" sz="6000" b="1" dirty="0" smtClean="0"/>
              <a:t>voor Jakob</a:t>
            </a:r>
            <a:br>
              <a:rPr lang="nl-NL" sz="6000" b="1" dirty="0" smtClean="0"/>
            </a:br>
            <a:r>
              <a:rPr lang="nl-NL" sz="6000" b="1" dirty="0" smtClean="0"/>
              <a:t/>
            </a:r>
            <a:br>
              <a:rPr lang="nl-NL" sz="6000" b="1" dirty="0" smtClean="0"/>
            </a:br>
            <a:r>
              <a:rPr lang="nl-NL" sz="6000" b="1" dirty="0" smtClean="0"/>
              <a:t>nummer </a:t>
            </a:r>
            <a:r>
              <a:rPr lang="nl-NL" sz="6000" b="1" dirty="0"/>
              <a:t>één</a:t>
            </a:r>
            <a:r>
              <a:rPr lang="nl-NL" sz="6000" dirty="0"/>
              <a:t/>
            </a:r>
            <a:br>
              <a:rPr lang="nl-NL" sz="6000" dirty="0"/>
            </a:br>
            <a:endParaRPr lang="nl-NL" sz="6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4937"/>
            <a:ext cx="4181180" cy="5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3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5"/>
          <a:stretch/>
        </p:blipFill>
        <p:spPr bwMode="auto">
          <a:xfrm>
            <a:off x="5364088" y="1698074"/>
            <a:ext cx="3789063" cy="51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84623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FFFF00"/>
                </a:solidFill>
              </a:rPr>
              <a:t>Jozef: voor Jakob nummer één</a:t>
            </a:r>
            <a:br>
              <a:rPr lang="nl-NL" sz="4800" dirty="0">
                <a:solidFill>
                  <a:srgbClr val="FFFF00"/>
                </a:solidFill>
              </a:rPr>
            </a:b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8640960" cy="4525963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De bloedeigen jongens van de favoriete </a:t>
            </a:r>
            <a:r>
              <a:rPr lang="nl-NL" sz="3200" dirty="0" smtClean="0">
                <a:solidFill>
                  <a:schemeClr val="bg1"/>
                </a:solidFill>
              </a:rPr>
              <a:t>vrouw</a:t>
            </a:r>
          </a:p>
          <a:p>
            <a:r>
              <a:rPr lang="nl-NL" sz="3200" dirty="0">
                <a:solidFill>
                  <a:schemeClr val="bg1"/>
                </a:solidFill>
              </a:rPr>
              <a:t>Een zegenspreuk, zo lang als die voor </a:t>
            </a:r>
            <a:r>
              <a:rPr lang="nl-NL" sz="3200" dirty="0" err="1" smtClean="0">
                <a:solidFill>
                  <a:schemeClr val="bg1"/>
                </a:solidFill>
              </a:rPr>
              <a:t>Juda</a:t>
            </a:r>
            <a:endParaRPr lang="nl-NL" sz="3200" dirty="0" smtClean="0">
              <a:solidFill>
                <a:schemeClr val="bg1"/>
              </a:solidFill>
            </a:endParaRPr>
          </a:p>
          <a:p>
            <a:r>
              <a:rPr lang="nl-NL" sz="3200" dirty="0" smtClean="0">
                <a:solidFill>
                  <a:schemeClr val="bg1"/>
                </a:solidFill>
              </a:rPr>
              <a:t>De </a:t>
            </a:r>
            <a:r>
              <a:rPr lang="nl-NL" sz="3200" dirty="0" err="1">
                <a:solidFill>
                  <a:schemeClr val="bg1"/>
                </a:solidFill>
              </a:rPr>
              <a:t>allerstoutste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smtClean="0">
                <a:solidFill>
                  <a:schemeClr val="bg1"/>
                </a:solidFill>
              </a:rPr>
              <a:t>droom werd waar</a:t>
            </a:r>
          </a:p>
          <a:p>
            <a:r>
              <a:rPr lang="nl-NL" sz="3200" dirty="0">
                <a:solidFill>
                  <a:schemeClr val="bg1"/>
                </a:solidFill>
              </a:rPr>
              <a:t>Het ‘veelkleurige </a:t>
            </a:r>
            <a:r>
              <a:rPr lang="nl-NL" sz="3200" dirty="0" smtClean="0">
                <a:solidFill>
                  <a:schemeClr val="bg1"/>
                </a:solidFill>
              </a:rPr>
              <a:t>gewaad’</a:t>
            </a:r>
          </a:p>
          <a:p>
            <a:pPr marL="0" indent="0">
              <a:buNone/>
            </a:pPr>
            <a:r>
              <a:rPr lang="nl-NL" sz="3200" dirty="0" smtClean="0">
                <a:solidFill>
                  <a:schemeClr val="bg1"/>
                </a:solidFill>
              </a:rPr>
              <a:t>			van Christus’ bruid</a:t>
            </a:r>
          </a:p>
          <a:p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4623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FFFF00"/>
                </a:solidFill>
              </a:rPr>
              <a:t>Jozef: voor Jakob nummer één</a:t>
            </a:r>
            <a:br>
              <a:rPr lang="nl-NL" sz="4800" dirty="0">
                <a:solidFill>
                  <a:srgbClr val="FFFF00"/>
                </a:solidFill>
              </a:rPr>
            </a:b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8280920" cy="4525963"/>
          </a:xfrm>
        </p:spPr>
        <p:txBody>
          <a:bodyPr>
            <a:normAutofit lnSpcReduction="10000"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vandaag</a:t>
            </a:r>
            <a:r>
              <a:rPr lang="nl-NL" sz="3200" dirty="0">
                <a:solidFill>
                  <a:schemeClr val="bg1"/>
                </a:solidFill>
              </a:rPr>
              <a:t>: overhangende </a:t>
            </a:r>
            <a:r>
              <a:rPr lang="nl-NL" sz="3200" dirty="0" smtClean="0">
                <a:solidFill>
                  <a:schemeClr val="bg1"/>
                </a:solidFill>
              </a:rPr>
              <a:t>takken 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bg1"/>
                </a:solidFill>
              </a:rPr>
              <a:t>	</a:t>
            </a:r>
            <a:r>
              <a:rPr lang="nl-NL" sz="3200" dirty="0" smtClean="0">
                <a:solidFill>
                  <a:schemeClr val="bg1"/>
                </a:solidFill>
              </a:rPr>
              <a:t>– 22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 smtClean="0">
                <a:solidFill>
                  <a:schemeClr val="bg1"/>
                </a:solidFill>
              </a:rPr>
              <a:t>gisteren</a:t>
            </a:r>
            <a:r>
              <a:rPr lang="nl-NL" sz="3200" dirty="0">
                <a:solidFill>
                  <a:schemeClr val="bg1"/>
                </a:solidFill>
              </a:rPr>
              <a:t>: afketsende </a:t>
            </a:r>
            <a:r>
              <a:rPr lang="nl-NL" sz="3200" dirty="0" smtClean="0">
                <a:solidFill>
                  <a:schemeClr val="bg1"/>
                </a:solidFill>
              </a:rPr>
              <a:t>pijlen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bg1"/>
                </a:solidFill>
              </a:rPr>
              <a:t>	</a:t>
            </a:r>
            <a:r>
              <a:rPr lang="nl-NL" sz="3200" dirty="0" smtClean="0">
                <a:solidFill>
                  <a:schemeClr val="bg1"/>
                </a:solidFill>
              </a:rPr>
              <a:t>– 23-25a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 smtClean="0">
                <a:solidFill>
                  <a:schemeClr val="bg1"/>
                </a:solidFill>
              </a:rPr>
              <a:t>morgen</a:t>
            </a:r>
            <a:r>
              <a:rPr lang="nl-NL" sz="3200" dirty="0">
                <a:solidFill>
                  <a:schemeClr val="bg1"/>
                </a:solidFill>
              </a:rPr>
              <a:t>: neerdalende </a:t>
            </a:r>
            <a:r>
              <a:rPr lang="nl-NL" sz="3200" dirty="0" smtClean="0">
                <a:solidFill>
                  <a:schemeClr val="bg1"/>
                </a:solidFill>
              </a:rPr>
              <a:t>zegen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bg1"/>
                </a:solidFill>
              </a:rPr>
              <a:t>	</a:t>
            </a:r>
            <a:r>
              <a:rPr lang="nl-NL" sz="3200" dirty="0" smtClean="0">
                <a:solidFill>
                  <a:schemeClr val="bg1"/>
                </a:solidFill>
              </a:rPr>
              <a:t>–25b </a:t>
            </a:r>
            <a:r>
              <a:rPr lang="nl-NL" sz="3200" dirty="0">
                <a:solidFill>
                  <a:schemeClr val="bg1"/>
                </a:solidFill>
              </a:rPr>
              <a:t>en 26.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171280"/>
            <a:ext cx="3312368" cy="470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bidinginthevine.net/wp-content/uploads/2014/10/2014807_univ_cnt_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08" y="4365105"/>
            <a:ext cx="5029492" cy="25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84623"/>
          </a:xfrm>
        </p:spPr>
        <p:txBody>
          <a:bodyPr>
            <a:no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VANDAAG:</a:t>
            </a:r>
            <a:br>
              <a:rPr lang="nl-NL" sz="4800" dirty="0" smtClean="0">
                <a:solidFill>
                  <a:srgbClr val="FFFF00"/>
                </a:solidFill>
              </a:rPr>
            </a:br>
            <a:r>
              <a:rPr lang="nl-NL" sz="4800" dirty="0" smtClean="0">
                <a:solidFill>
                  <a:srgbClr val="FFFF00"/>
                </a:solidFill>
              </a:rPr>
              <a:t>OVERHANGENDE TAKKEN </a:t>
            </a:r>
            <a:r>
              <a:rPr lang="nl-NL" sz="3200" dirty="0" smtClean="0">
                <a:solidFill>
                  <a:srgbClr val="FFFF00"/>
                </a:solidFill>
              </a:rPr>
              <a:t>[22]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7931224" cy="4525963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Jozef </a:t>
            </a:r>
            <a:r>
              <a:rPr lang="nl-NL" sz="3200" dirty="0">
                <a:solidFill>
                  <a:schemeClr val="bg1"/>
                </a:solidFill>
              </a:rPr>
              <a:t>heeft het voor het </a:t>
            </a:r>
            <a:r>
              <a:rPr lang="nl-NL" sz="3200" dirty="0" smtClean="0">
                <a:solidFill>
                  <a:schemeClr val="bg1"/>
                </a:solidFill>
              </a:rPr>
              <a:t>uitdelen</a:t>
            </a:r>
          </a:p>
          <a:p>
            <a:r>
              <a:rPr lang="nl-NL" sz="3200" dirty="0">
                <a:solidFill>
                  <a:schemeClr val="bg1"/>
                </a:solidFill>
              </a:rPr>
              <a:t>Jozef ziet Gods </a:t>
            </a:r>
            <a:r>
              <a:rPr lang="nl-NL" sz="3200" dirty="0" smtClean="0">
                <a:solidFill>
                  <a:schemeClr val="bg1"/>
                </a:solidFill>
              </a:rPr>
              <a:t>hand</a:t>
            </a:r>
          </a:p>
          <a:p>
            <a:r>
              <a:rPr lang="nl-NL" sz="3200" dirty="0">
                <a:solidFill>
                  <a:schemeClr val="bg1"/>
                </a:solidFill>
              </a:rPr>
              <a:t>Over kerkmuren </a:t>
            </a:r>
            <a:r>
              <a:rPr lang="nl-NL" sz="3200" dirty="0" smtClean="0">
                <a:solidFill>
                  <a:schemeClr val="bg1"/>
                </a:solidFill>
              </a:rPr>
              <a:t>heen</a:t>
            </a:r>
          </a:p>
          <a:p>
            <a:r>
              <a:rPr lang="nl-NL" sz="3200" dirty="0">
                <a:solidFill>
                  <a:schemeClr val="bg1"/>
                </a:solidFill>
              </a:rPr>
              <a:t>De wijnstok en de </a:t>
            </a:r>
            <a:r>
              <a:rPr lang="nl-NL" sz="3200" dirty="0" smtClean="0">
                <a:solidFill>
                  <a:schemeClr val="bg1"/>
                </a:solidFill>
              </a:rPr>
              <a:t>ranken</a:t>
            </a:r>
          </a:p>
          <a:p>
            <a:r>
              <a:rPr lang="nl-NL" sz="3200" dirty="0">
                <a:solidFill>
                  <a:schemeClr val="bg1"/>
                </a:solidFill>
              </a:rPr>
              <a:t>De uitstraling van het avondmaal</a:t>
            </a:r>
          </a:p>
        </p:txBody>
      </p:sp>
    </p:spTree>
    <p:extLst>
      <p:ext uri="{BB962C8B-B14F-4D97-AF65-F5344CB8AC3E}">
        <p14:creationId xmlns:p14="http://schemas.microsoft.com/office/powerpoint/2010/main" val="16612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88193"/>
            <a:ext cx="8229600" cy="584623"/>
          </a:xfrm>
        </p:spPr>
        <p:txBody>
          <a:bodyPr>
            <a:noAutofit/>
          </a:bodyPr>
          <a:lstStyle/>
          <a:p>
            <a:r>
              <a:rPr lang="nl-NL" sz="4800" u="sng" dirty="0" smtClean="0">
                <a:solidFill>
                  <a:srgbClr val="FFFF00"/>
                </a:solidFill>
              </a:rPr>
              <a:t>GISTEREN:</a:t>
            </a:r>
            <a:br>
              <a:rPr lang="nl-NL" sz="4800" u="sng" dirty="0" smtClean="0">
                <a:solidFill>
                  <a:srgbClr val="FFFF00"/>
                </a:solidFill>
              </a:rPr>
            </a:br>
            <a:r>
              <a:rPr lang="nl-NL" sz="4800" u="sng" dirty="0" smtClean="0">
                <a:solidFill>
                  <a:srgbClr val="FFFF00"/>
                </a:solidFill>
              </a:rPr>
              <a:t>AFKETSENDE </a:t>
            </a:r>
            <a:r>
              <a:rPr lang="nl-NL" sz="4800" u="sng" dirty="0">
                <a:solidFill>
                  <a:srgbClr val="FFFF00"/>
                </a:solidFill>
              </a:rPr>
              <a:t>PIJLEN </a:t>
            </a:r>
            <a:r>
              <a:rPr lang="nl-NL" sz="3200" u="sng" dirty="0" smtClean="0">
                <a:solidFill>
                  <a:srgbClr val="FFFF00"/>
                </a:solidFill>
              </a:rPr>
              <a:t>[23-25a]</a:t>
            </a:r>
            <a:r>
              <a:rPr lang="nl-NL" sz="4800" dirty="0">
                <a:solidFill>
                  <a:srgbClr val="FFFF00"/>
                </a:solidFill>
              </a:rPr>
              <a:t/>
            </a:r>
            <a:br>
              <a:rPr lang="nl-NL" sz="4800" dirty="0">
                <a:solidFill>
                  <a:srgbClr val="FFFF00"/>
                </a:solidFill>
              </a:rPr>
            </a:b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79512" y="2143397"/>
            <a:ext cx="7344816" cy="4525963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Jozefs ‘via </a:t>
            </a:r>
            <a:r>
              <a:rPr lang="nl-NL" sz="3200" dirty="0" err="1">
                <a:solidFill>
                  <a:schemeClr val="bg1"/>
                </a:solidFill>
              </a:rPr>
              <a:t>dolorosa</a:t>
            </a:r>
            <a:r>
              <a:rPr lang="nl-NL" sz="3200" dirty="0" smtClean="0">
                <a:solidFill>
                  <a:schemeClr val="bg1"/>
                </a:solidFill>
              </a:rPr>
              <a:t>’</a:t>
            </a:r>
          </a:p>
          <a:p>
            <a:r>
              <a:rPr lang="nl-NL" sz="3200" dirty="0">
                <a:solidFill>
                  <a:schemeClr val="bg1"/>
                </a:solidFill>
              </a:rPr>
              <a:t>Jezus </a:t>
            </a:r>
            <a:r>
              <a:rPr lang="nl-NL" sz="3200" dirty="0" smtClean="0">
                <a:solidFill>
                  <a:schemeClr val="bg1"/>
                </a:solidFill>
              </a:rPr>
              <a:t>‘</a:t>
            </a:r>
            <a:r>
              <a:rPr lang="nl-NL" sz="3200" dirty="0">
                <a:solidFill>
                  <a:schemeClr val="bg1"/>
                </a:solidFill>
              </a:rPr>
              <a:t>het brood dat leven geeft</a:t>
            </a:r>
            <a:r>
              <a:rPr lang="nl-NL" sz="3200" dirty="0" smtClean="0">
                <a:solidFill>
                  <a:schemeClr val="bg1"/>
                </a:solidFill>
              </a:rPr>
              <a:t>’</a:t>
            </a:r>
          </a:p>
          <a:p>
            <a:r>
              <a:rPr lang="nl-NL" sz="3200" dirty="0">
                <a:solidFill>
                  <a:schemeClr val="bg1"/>
                </a:solidFill>
              </a:rPr>
              <a:t>Gehoorzaamheid </a:t>
            </a:r>
            <a:r>
              <a:rPr lang="nl-NL" sz="3200" dirty="0" smtClean="0">
                <a:solidFill>
                  <a:schemeClr val="bg1"/>
                </a:solidFill>
              </a:rPr>
              <a:t>geleerd</a:t>
            </a:r>
          </a:p>
          <a:p>
            <a:r>
              <a:rPr lang="nl-NL" sz="3200" dirty="0">
                <a:solidFill>
                  <a:schemeClr val="bg1"/>
                </a:solidFill>
              </a:rPr>
              <a:t>God </a:t>
            </a:r>
            <a:r>
              <a:rPr lang="nl-NL" sz="3200" dirty="0" smtClean="0">
                <a:solidFill>
                  <a:schemeClr val="bg1"/>
                </a:solidFill>
              </a:rPr>
              <a:t>mee </a:t>
            </a:r>
            <a:r>
              <a:rPr lang="nl-NL" sz="3200" dirty="0">
                <a:solidFill>
                  <a:schemeClr val="bg1"/>
                </a:solidFill>
              </a:rPr>
              <a:t>naar </a:t>
            </a:r>
            <a:r>
              <a:rPr lang="nl-NL" sz="3200" dirty="0" err="1">
                <a:solidFill>
                  <a:schemeClr val="bg1"/>
                </a:solidFill>
              </a:rPr>
              <a:t>Laban</a:t>
            </a:r>
            <a:r>
              <a:rPr lang="nl-NL" sz="3200" dirty="0">
                <a:solidFill>
                  <a:schemeClr val="bg1"/>
                </a:solidFill>
              </a:rPr>
              <a:t> en </a:t>
            </a:r>
            <a:r>
              <a:rPr lang="nl-NL" sz="3200" dirty="0" smtClean="0">
                <a:solidFill>
                  <a:schemeClr val="bg1"/>
                </a:solidFill>
              </a:rPr>
              <a:t>Egypte</a:t>
            </a:r>
          </a:p>
          <a:p>
            <a:r>
              <a:rPr lang="nl-NL" sz="3200" dirty="0">
                <a:solidFill>
                  <a:schemeClr val="bg1"/>
                </a:solidFill>
              </a:rPr>
              <a:t>Avondmaalsbrood </a:t>
            </a:r>
            <a:r>
              <a:rPr lang="nl-NL" sz="3200" dirty="0" smtClean="0">
                <a:solidFill>
                  <a:schemeClr val="bg1"/>
                </a:solidFill>
              </a:rPr>
              <a:t>is</a:t>
            </a:r>
          </a:p>
          <a:p>
            <a:pPr marL="0" indent="0">
              <a:buNone/>
            </a:pPr>
            <a:r>
              <a:rPr lang="nl-NL" sz="3200" dirty="0" smtClean="0">
                <a:solidFill>
                  <a:schemeClr val="bg1"/>
                </a:solidFill>
              </a:rPr>
              <a:t>		</a:t>
            </a:r>
            <a:r>
              <a:rPr lang="nl-NL" sz="3200" dirty="0">
                <a:solidFill>
                  <a:schemeClr val="bg1"/>
                </a:solidFill>
              </a:rPr>
              <a:t>	</a:t>
            </a:r>
            <a:r>
              <a:rPr lang="nl-NL" sz="3200" dirty="0" smtClean="0">
                <a:solidFill>
                  <a:schemeClr val="bg1"/>
                </a:solidFill>
              </a:rPr>
              <a:t>levensonderhoud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08" y="3068960"/>
            <a:ext cx="308769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6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4623"/>
          </a:xfrm>
        </p:spPr>
        <p:txBody>
          <a:bodyPr>
            <a:no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MORGEN:</a:t>
            </a:r>
            <a:br>
              <a:rPr lang="nl-NL" sz="4800" dirty="0" smtClean="0">
                <a:solidFill>
                  <a:srgbClr val="FFFF00"/>
                </a:solidFill>
              </a:rPr>
            </a:br>
            <a:r>
              <a:rPr lang="nl-NL" sz="4800" dirty="0" smtClean="0">
                <a:solidFill>
                  <a:srgbClr val="FFFF00"/>
                </a:solidFill>
              </a:rPr>
              <a:t>NEERDALENDE </a:t>
            </a:r>
            <a:r>
              <a:rPr lang="nl-NL" sz="4800" dirty="0">
                <a:solidFill>
                  <a:srgbClr val="FFFF00"/>
                </a:solidFill>
              </a:rPr>
              <a:t>ZEGEN </a:t>
            </a:r>
            <a:r>
              <a:rPr lang="nl-NL" sz="3200" dirty="0" smtClean="0">
                <a:solidFill>
                  <a:srgbClr val="FFFF00"/>
                </a:solidFill>
              </a:rPr>
              <a:t>[25b.26]</a:t>
            </a:r>
            <a:r>
              <a:rPr lang="nl-NL" sz="4800" dirty="0">
                <a:solidFill>
                  <a:srgbClr val="FFFF00"/>
                </a:solidFill>
              </a:rPr>
              <a:t/>
            </a:r>
            <a:br>
              <a:rPr lang="nl-NL" sz="4800" dirty="0">
                <a:solidFill>
                  <a:srgbClr val="FFFF00"/>
                </a:solidFill>
              </a:rPr>
            </a:b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6779096" cy="4525963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Het houdt niet </a:t>
            </a:r>
            <a:r>
              <a:rPr lang="nl-NL" sz="3200" dirty="0" smtClean="0">
                <a:solidFill>
                  <a:schemeClr val="bg1"/>
                </a:solidFill>
              </a:rPr>
              <a:t>op</a:t>
            </a:r>
          </a:p>
          <a:p>
            <a:r>
              <a:rPr lang="nl-NL" sz="3200" dirty="0">
                <a:solidFill>
                  <a:schemeClr val="bg1"/>
                </a:solidFill>
              </a:rPr>
              <a:t>Getekend met Christus’ </a:t>
            </a:r>
            <a:r>
              <a:rPr lang="nl-NL" sz="3200" dirty="0" smtClean="0">
                <a:solidFill>
                  <a:schemeClr val="bg1"/>
                </a:solidFill>
              </a:rPr>
              <a:t>bloed</a:t>
            </a:r>
          </a:p>
          <a:p>
            <a:r>
              <a:rPr lang="nl-NL" sz="3200" dirty="0" smtClean="0">
                <a:solidFill>
                  <a:schemeClr val="bg1"/>
                </a:solidFill>
              </a:rPr>
              <a:t>Tegen </a:t>
            </a:r>
            <a:r>
              <a:rPr lang="nl-NL" sz="3200" dirty="0">
                <a:solidFill>
                  <a:schemeClr val="bg1"/>
                </a:solidFill>
              </a:rPr>
              <a:t>wil en dank </a:t>
            </a:r>
            <a:r>
              <a:rPr lang="nl-NL" sz="3200" dirty="0" smtClean="0">
                <a:solidFill>
                  <a:schemeClr val="bg1"/>
                </a:solidFill>
              </a:rPr>
              <a:t>bij de kerk?</a:t>
            </a:r>
          </a:p>
          <a:p>
            <a:r>
              <a:rPr lang="nl-NL" sz="3200" dirty="0">
                <a:solidFill>
                  <a:schemeClr val="bg1"/>
                </a:solidFill>
              </a:rPr>
              <a:t>Geen </a:t>
            </a:r>
            <a:r>
              <a:rPr lang="nl-NL" sz="3200" dirty="0" smtClean="0">
                <a:solidFill>
                  <a:schemeClr val="bg1"/>
                </a:solidFill>
              </a:rPr>
              <a:t>automatisme</a:t>
            </a:r>
          </a:p>
          <a:p>
            <a:r>
              <a:rPr lang="nl-NL" sz="3200" dirty="0">
                <a:solidFill>
                  <a:schemeClr val="bg1"/>
                </a:solidFill>
              </a:rPr>
              <a:t>Je bent het waard – om Christus!</a:t>
            </a:r>
          </a:p>
        </p:txBody>
      </p:sp>
      <p:pic>
        <p:nvPicPr>
          <p:cNvPr id="9218" name="Picture 2" descr="http://www.fellowshipchurch.net/hp_wordpress/wp-content/uploads/2014/09/My-Image10.jpg?1409940523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15398"/>
            <a:ext cx="7200800" cy="24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123</Words>
  <Application>Microsoft Office PowerPoint</Application>
  <PresentationFormat>Diavoorstelling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 Theme</vt:lpstr>
      <vt:lpstr>Jozef:  voor Jakob  nummer één </vt:lpstr>
      <vt:lpstr>Jozef: voor Jakob nummer één </vt:lpstr>
      <vt:lpstr>Jozef: voor Jakob nummer één </vt:lpstr>
      <vt:lpstr>VANDAAG: OVERHANGENDE TAKKEN [22]</vt:lpstr>
      <vt:lpstr>GISTEREN: AFKETSENDE PIJLEN [23-25a] </vt:lpstr>
      <vt:lpstr>MORGEN: NEERDALENDE ZEGEN [25b.26]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6</cp:revision>
  <dcterms:created xsi:type="dcterms:W3CDTF">2015-06-13T11:17:32Z</dcterms:created>
  <dcterms:modified xsi:type="dcterms:W3CDTF">2015-06-13T21:49:54Z</dcterms:modified>
</cp:coreProperties>
</file>