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0" r:id="rId5"/>
    <p:sldId id="266" r:id="rId6"/>
    <p:sldId id="267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7754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37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30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15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2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344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377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46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516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3934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906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893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169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616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96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43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12/20/2014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‹nr.›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fade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620688"/>
            <a:ext cx="6457950" cy="12930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Juda </a:t>
            </a:r>
            <a:r>
              <a:rPr lang="en-US" dirty="0" err="1" smtClean="0">
                <a:solidFill>
                  <a:srgbClr val="FFFF00"/>
                </a:solidFill>
              </a:rPr>
              <a:t>zwaait</a:t>
            </a:r>
            <a:r>
              <a:rPr lang="en-US" dirty="0" smtClean="0">
                <a:solidFill>
                  <a:srgbClr val="FFFF00"/>
                </a:solidFill>
              </a:rPr>
              <a:t> de scepter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14350" y="2060848"/>
            <a:ext cx="81153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Adventspreek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over Genesis 49,8-12</a:t>
            </a:r>
            <a:endParaRPr lang="nl-NL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005" y="1844824"/>
            <a:ext cx="3695626" cy="4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51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ytimg.com/vi/PUCsB3w6_-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27" y="3645024"/>
            <a:ext cx="4093461" cy="307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6457950" cy="12930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Juda </a:t>
            </a:r>
            <a:r>
              <a:rPr lang="en-US" dirty="0" err="1" smtClean="0">
                <a:solidFill>
                  <a:srgbClr val="FFFF00"/>
                </a:solidFill>
              </a:rPr>
              <a:t>zwaait</a:t>
            </a:r>
            <a:r>
              <a:rPr lang="en-US" dirty="0" smtClean="0">
                <a:solidFill>
                  <a:srgbClr val="FFFF00"/>
                </a:solidFill>
              </a:rPr>
              <a:t> de scepter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024125"/>
          </a:xfrm>
        </p:spPr>
        <p:txBody>
          <a:bodyPr/>
          <a:lstStyle/>
          <a:p>
            <a:pPr marL="0" indent="0">
              <a:buNone/>
            </a:pPr>
            <a:r>
              <a:rPr lang="nl-NL" sz="3200" i="1" dirty="0"/>
              <a:t>Nog vier nachtjes slapen en </a:t>
            </a:r>
            <a:r>
              <a:rPr lang="nl-NL" sz="3200" i="1" dirty="0" smtClean="0"/>
              <a:t>dan…</a:t>
            </a: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Jakob verkondigde het </a:t>
            </a:r>
            <a:r>
              <a:rPr lang="nl-NL" sz="3200" i="1" dirty="0" smtClean="0"/>
              <a:t>evangelie</a:t>
            </a:r>
          </a:p>
          <a:p>
            <a:pPr marL="0" indent="0">
              <a:buNone/>
            </a:pPr>
            <a:r>
              <a:rPr lang="nl-NL" sz="3200" i="1" dirty="0" smtClean="0"/>
              <a:t>Was </a:t>
            </a:r>
            <a:r>
              <a:rPr lang="nl-NL" sz="3200" i="1" dirty="0" err="1" smtClean="0"/>
              <a:t>Juda</a:t>
            </a:r>
            <a:r>
              <a:rPr lang="nl-NL" sz="3200" i="1" dirty="0" smtClean="0"/>
              <a:t> dan zo’n vrome jongen? </a:t>
            </a:r>
          </a:p>
          <a:p>
            <a:pPr marL="0" indent="0">
              <a:buNone/>
            </a:pPr>
            <a:r>
              <a:rPr lang="nl-NL" sz="3200" i="1" dirty="0"/>
              <a:t>Een reine maagd en heidense </a:t>
            </a:r>
            <a:r>
              <a:rPr lang="nl-NL" sz="3200" i="1" dirty="0" smtClean="0"/>
              <a:t>hoererij</a:t>
            </a:r>
          </a:p>
          <a:p>
            <a:pPr marL="0" indent="0">
              <a:buNone/>
            </a:pPr>
            <a:r>
              <a:rPr lang="nl-NL" sz="3200" i="1" dirty="0" err="1"/>
              <a:t>Juda</a:t>
            </a:r>
            <a:r>
              <a:rPr lang="nl-NL" sz="3200" i="1" dirty="0"/>
              <a:t>: Deo Gloria</a:t>
            </a:r>
            <a:endParaRPr lang="nl-NL" sz="32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9866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raveheartwarriorministries.com/myPictures/lion_of_Judah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48864"/>
            <a:ext cx="5345514" cy="40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Juda </a:t>
            </a:r>
            <a:r>
              <a:rPr lang="en-US" dirty="0" err="1" smtClean="0">
                <a:solidFill>
                  <a:srgbClr val="FFFF00"/>
                </a:solidFill>
              </a:rPr>
              <a:t>zwaait</a:t>
            </a:r>
            <a:r>
              <a:rPr lang="en-US" dirty="0" smtClean="0">
                <a:solidFill>
                  <a:srgbClr val="FFFF00"/>
                </a:solidFill>
              </a:rPr>
              <a:t> de scepter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14350" y="2060848"/>
            <a:ext cx="8115300" cy="4024125"/>
          </a:xfrm>
        </p:spPr>
        <p:txBody>
          <a:bodyPr/>
          <a:lstStyle/>
          <a:p>
            <a:pPr marL="0" indent="0">
              <a:buNone/>
            </a:pPr>
            <a:r>
              <a:rPr lang="nl-NL" sz="3200" dirty="0"/>
              <a:t>1. Grenzeloze </a:t>
            </a:r>
            <a:r>
              <a:rPr lang="nl-NL" sz="3200" dirty="0" smtClean="0"/>
              <a:t>zeggenschap</a:t>
            </a:r>
            <a:endParaRPr lang="nl-NL" sz="3200" dirty="0"/>
          </a:p>
          <a:p>
            <a:pPr marL="0" indent="0">
              <a:buNone/>
            </a:pPr>
            <a:r>
              <a:rPr lang="nl-NL" sz="3200" dirty="0"/>
              <a:t>2. Eeuwige roem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164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171700" y="116632"/>
            <a:ext cx="6457950" cy="1293028"/>
          </a:xfrm>
        </p:spPr>
        <p:txBody>
          <a:bodyPr/>
          <a:lstStyle/>
          <a:p>
            <a:r>
              <a:rPr lang="en-US" sz="3200" dirty="0" smtClean="0">
                <a:solidFill>
                  <a:srgbClr val="76F8FE"/>
                </a:solidFill>
              </a:rPr>
              <a:t>Intermezzo: </a:t>
            </a:r>
            <a:r>
              <a:rPr lang="en-US" sz="3200" dirty="0" err="1" smtClean="0">
                <a:solidFill>
                  <a:srgbClr val="76F8FE"/>
                </a:solidFill>
              </a:rPr>
              <a:t>orgel</a:t>
            </a:r>
            <a:endParaRPr lang="nl-NL" sz="3200" dirty="0">
              <a:solidFill>
                <a:srgbClr val="76F8FE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14350" y="1340768"/>
            <a:ext cx="801809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Lied 118: ‘Op U, </a:t>
            </a:r>
            <a:r>
              <a:rPr lang="en-US" sz="2800" dirty="0" err="1" smtClean="0">
                <a:solidFill>
                  <a:srgbClr val="FFFF00"/>
                </a:solidFill>
              </a:rPr>
              <a:t>mijn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Heiland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blijf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ik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hopen</a:t>
            </a:r>
            <a:r>
              <a:rPr lang="en-US" sz="2800" dirty="0" smtClean="0">
                <a:solidFill>
                  <a:srgbClr val="FFFF00"/>
                </a:solidFill>
              </a:rPr>
              <a:t>’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8306122" cy="25016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 smtClean="0"/>
              <a:t>2</a:t>
            </a:r>
          </a:p>
          <a:p>
            <a:pPr marL="0" indent="0">
              <a:buNone/>
            </a:pPr>
            <a:r>
              <a:rPr lang="nl-NL" sz="2800" dirty="0" smtClean="0"/>
              <a:t>Vervul</a:t>
            </a:r>
            <a:r>
              <a:rPr lang="nl-NL" sz="2800" dirty="0"/>
              <a:t>, o Heiland, het </a:t>
            </a:r>
            <a:r>
              <a:rPr lang="nl-NL" sz="2800" dirty="0" smtClean="0"/>
              <a:t>verlangen, </a:t>
            </a:r>
          </a:p>
          <a:p>
            <a:pPr marL="0" indent="0">
              <a:buNone/>
            </a:pPr>
            <a:r>
              <a:rPr lang="nl-NL" sz="2800" dirty="0" smtClean="0"/>
              <a:t>waarmee </a:t>
            </a:r>
            <a:r>
              <a:rPr lang="nl-NL" sz="2800" dirty="0"/>
              <a:t>mijn hart uw komst verbeidt!</a:t>
            </a:r>
          </a:p>
          <a:p>
            <a:pPr marL="0" indent="0">
              <a:buNone/>
            </a:pPr>
            <a:r>
              <a:rPr lang="nl-NL" sz="2800" dirty="0"/>
              <a:t>Ik wil in ootmoed U </a:t>
            </a:r>
            <a:r>
              <a:rPr lang="nl-NL" sz="2800" dirty="0" smtClean="0"/>
              <a:t>ontvangen, </a:t>
            </a:r>
          </a:p>
          <a:p>
            <a:pPr marL="0" indent="0">
              <a:buNone/>
            </a:pPr>
            <a:r>
              <a:rPr lang="nl-NL" sz="2800" dirty="0" smtClean="0"/>
              <a:t>mijn </a:t>
            </a:r>
            <a:r>
              <a:rPr lang="nl-NL" sz="2800" dirty="0"/>
              <a:t>ziel en zinnen zijn bereid.</a:t>
            </a:r>
          </a:p>
          <a:p>
            <a:pPr marL="0" indent="0">
              <a:buNone/>
            </a:pPr>
            <a:r>
              <a:rPr lang="nl-NL" sz="2800" dirty="0"/>
              <a:t>Blijf in uw liefde mij </a:t>
            </a:r>
            <a:r>
              <a:rPr lang="nl-NL" sz="2800" dirty="0" smtClean="0"/>
              <a:t>bewaren, </a:t>
            </a:r>
          </a:p>
          <a:p>
            <a:pPr marL="0" indent="0">
              <a:buNone/>
            </a:pPr>
            <a:r>
              <a:rPr lang="nl-NL" sz="2800" dirty="0" smtClean="0"/>
              <a:t>waar </a:t>
            </a:r>
            <a:r>
              <a:rPr lang="nl-NL" sz="2800" dirty="0"/>
              <a:t>om mij heen de wereld woedt.</a:t>
            </a:r>
          </a:p>
          <a:p>
            <a:pPr marL="0" indent="0">
              <a:buNone/>
            </a:pPr>
            <a:r>
              <a:rPr lang="nl-NL" sz="2800" dirty="0"/>
              <a:t>O, mocht ik uwe troost </a:t>
            </a:r>
            <a:r>
              <a:rPr lang="nl-NL" sz="2800" dirty="0" smtClean="0"/>
              <a:t>ervaren: </a:t>
            </a:r>
          </a:p>
          <a:p>
            <a:pPr marL="0" indent="0">
              <a:buNone/>
            </a:pPr>
            <a:r>
              <a:rPr lang="nl-NL" sz="2800" dirty="0" smtClean="0"/>
              <a:t>doe </a:t>
            </a:r>
            <a:r>
              <a:rPr lang="nl-NL" sz="2800" dirty="0"/>
              <a:t>intocht, Heer, in mijn gemoed!</a:t>
            </a:r>
          </a:p>
        </p:txBody>
      </p:sp>
    </p:spTree>
    <p:extLst>
      <p:ext uri="{BB962C8B-B14F-4D97-AF65-F5344CB8AC3E}">
        <p14:creationId xmlns:p14="http://schemas.microsoft.com/office/powerpoint/2010/main" val="1424455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581" y="1484784"/>
            <a:ext cx="303191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9190" y="692696"/>
            <a:ext cx="7415298" cy="1293028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FF00"/>
                </a:solidFill>
              </a:rPr>
              <a:t>Grenzeloze zeggenschap</a:t>
            </a:r>
            <a:r>
              <a:rPr lang="nl-NL" dirty="0">
                <a:solidFill>
                  <a:srgbClr val="FFFF00"/>
                </a:solidFill>
              </a:rPr>
              <a:t/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5496" y="2708920"/>
            <a:ext cx="6408712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 err="1"/>
              <a:t>Juda</a:t>
            </a:r>
            <a:r>
              <a:rPr lang="nl-NL" sz="2800" dirty="0"/>
              <a:t>: de koning van de dieren</a:t>
            </a:r>
          </a:p>
          <a:p>
            <a:pPr marL="0" indent="0">
              <a:buNone/>
            </a:pPr>
            <a:r>
              <a:rPr lang="nl-NL" sz="2800" dirty="0"/>
              <a:t>Jezus: grenzeloze eer</a:t>
            </a:r>
          </a:p>
          <a:p>
            <a:pPr marL="0" indent="0">
              <a:buNone/>
            </a:pPr>
            <a:r>
              <a:rPr lang="nl-NL" sz="2800" dirty="0" err="1"/>
              <a:t>Juda</a:t>
            </a:r>
            <a:r>
              <a:rPr lang="nl-NL" sz="2800" dirty="0"/>
              <a:t> kent zijn grenzen niet</a:t>
            </a:r>
          </a:p>
          <a:p>
            <a:pPr marL="0" indent="0">
              <a:buNone/>
            </a:pPr>
            <a:r>
              <a:rPr lang="nl-NL" sz="2800" dirty="0" smtClean="0"/>
              <a:t>De </a:t>
            </a:r>
            <a:r>
              <a:rPr lang="nl-NL" sz="2800" dirty="0"/>
              <a:t>scepter bij voorbaat uit handen</a:t>
            </a:r>
          </a:p>
          <a:p>
            <a:pPr marL="0" indent="0">
              <a:buNone/>
            </a:pPr>
            <a:r>
              <a:rPr lang="nl-NL" sz="2800" dirty="0"/>
              <a:t>Trekjes van Jezus</a:t>
            </a:r>
          </a:p>
          <a:p>
            <a:pPr marL="0" indent="0">
              <a:buNone/>
            </a:pPr>
            <a:r>
              <a:rPr lang="nl-NL" sz="2800" dirty="0" err="1"/>
              <a:t>Juda</a:t>
            </a:r>
            <a:r>
              <a:rPr lang="nl-NL" sz="2800" dirty="0"/>
              <a:t> neemt het voortouw</a:t>
            </a:r>
          </a:p>
          <a:p>
            <a:pPr marL="0" indent="0">
              <a:buNone/>
            </a:pPr>
            <a:r>
              <a:rPr lang="nl-NL" sz="2800" dirty="0"/>
              <a:t>De stronk van </a:t>
            </a:r>
            <a:r>
              <a:rPr lang="nl-NL" sz="2800" dirty="0" err="1"/>
              <a:t>Isaï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De perken te buiten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81959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008443"/>
          </a:xfrm>
        </p:spPr>
        <p:txBody>
          <a:bodyPr>
            <a:normAutofit fontScale="90000"/>
          </a:bodyPr>
          <a:lstStyle/>
          <a:p>
            <a:r>
              <a:rPr lang="nl-NL" sz="4400" dirty="0" smtClean="0">
                <a:solidFill>
                  <a:srgbClr val="FFFF00"/>
                </a:solidFill>
              </a:rPr>
              <a:t>Eeuwige </a:t>
            </a:r>
            <a:r>
              <a:rPr lang="nl-NL" dirty="0">
                <a:solidFill>
                  <a:srgbClr val="FFFF00"/>
                </a:solidFill>
              </a:rPr>
              <a:t>roem</a:t>
            </a:r>
            <a:br>
              <a:rPr lang="nl-NL" dirty="0">
                <a:solidFill>
                  <a:srgbClr val="FFFF00"/>
                </a:solidFill>
              </a:rPr>
            </a:b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54710" y="2194560"/>
            <a:ext cx="5353794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Voel jij je sterk met Jezus?</a:t>
            </a:r>
          </a:p>
          <a:p>
            <a:pPr marL="0" indent="0">
              <a:buNone/>
            </a:pPr>
            <a:r>
              <a:rPr lang="nl-NL" sz="3200" dirty="0"/>
              <a:t>Voel jij je rijk met Jezus?</a:t>
            </a:r>
          </a:p>
          <a:p>
            <a:pPr marL="0" indent="0">
              <a:buNone/>
            </a:pPr>
            <a:r>
              <a:rPr lang="nl-NL" sz="3200" dirty="0"/>
              <a:t>Buig jij je neer voor Jezus?</a:t>
            </a:r>
          </a:p>
          <a:p>
            <a:pPr marL="0" indent="0">
              <a:buNone/>
            </a:pPr>
            <a:r>
              <a:rPr lang="nl-NL" sz="3200" dirty="0"/>
              <a:t>Zwaai jij Jezus lof toe?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50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199</Words>
  <Application>Microsoft Office PowerPoint</Application>
  <PresentationFormat>Diavoorstelling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Condensspoor</vt:lpstr>
      <vt:lpstr>Juda zwaait de scepter</vt:lpstr>
      <vt:lpstr>Juda zwaait de scepter</vt:lpstr>
      <vt:lpstr>Juda zwaait de scepter</vt:lpstr>
      <vt:lpstr>Intermezzo: orgel</vt:lpstr>
      <vt:lpstr>Grenzeloze zeggenschap </vt:lpstr>
      <vt:lpstr>Eeuwige roem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9</cp:revision>
  <dcterms:created xsi:type="dcterms:W3CDTF">2014-12-20T13:43:58Z</dcterms:created>
  <dcterms:modified xsi:type="dcterms:W3CDTF">2014-12-20T22:27:21Z</dcterms:modified>
</cp:coreProperties>
</file>