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69" r:id="rId3"/>
    <p:sldId id="264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42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726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646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213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37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18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636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17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745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76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694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192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58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947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33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662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36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5/2/2015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1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375" y="914332"/>
            <a:ext cx="8307323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6F8FE"/>
                </a:solidFill>
              </a:rPr>
              <a:t>Naftali: </a:t>
            </a:r>
            <a:r>
              <a:rPr lang="en-US" dirty="0" err="1" smtClean="0">
                <a:solidFill>
                  <a:srgbClr val="76F8FE"/>
                </a:solidFill>
              </a:rPr>
              <a:t>vrije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>
                <a:solidFill>
                  <a:srgbClr val="76F8FE"/>
                </a:solidFill>
              </a:rPr>
              <a:t>k</a:t>
            </a:r>
            <a:r>
              <a:rPr lang="en-US" dirty="0" err="1" smtClean="0">
                <a:solidFill>
                  <a:srgbClr val="76F8FE"/>
                </a:solidFill>
              </a:rPr>
              <a:t>unstenaar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1072" y="2276872"/>
            <a:ext cx="5112568" cy="38081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preek</a:t>
            </a:r>
            <a:r>
              <a:rPr lang="en-US" sz="4000" dirty="0" smtClean="0">
                <a:solidFill>
                  <a:srgbClr val="FFFF00"/>
                </a:solidFill>
              </a:rPr>
              <a:t> over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Genesis 49,21</a:t>
            </a:r>
            <a:endParaRPr lang="en-US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1026" name="Picture 2" descr="http://www.masterworksfineart.com/inventory/chagall/original/chagall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832459"/>
            <a:ext cx="3782305" cy="49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26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5"/>
          <a:stretch/>
        </p:blipFill>
        <p:spPr bwMode="auto">
          <a:xfrm>
            <a:off x="3808474" y="680310"/>
            <a:ext cx="4428446" cy="597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56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ten de Vries\AppData\Local\Microsoft\Windows\Temporary Internet Files\Content.Outlook\UJHYXEZ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1818735"/>
            <a:ext cx="3664920" cy="48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2490" y="833015"/>
            <a:ext cx="7824006" cy="1293028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76F8FE"/>
                </a:solidFill>
              </a:rPr>
              <a:t>Naftali</a:t>
            </a:r>
            <a:r>
              <a:rPr lang="nl-NL" b="1" dirty="0" smtClean="0">
                <a:solidFill>
                  <a:srgbClr val="76F8FE"/>
                </a:solidFill>
              </a:rPr>
              <a:t>: vrije kunstenaar</a:t>
            </a:r>
            <a:r>
              <a:rPr lang="nl-NL" dirty="0">
                <a:solidFill>
                  <a:srgbClr val="76F8FE"/>
                </a:solidFill>
              </a:rPr>
              <a:t/>
            </a:r>
            <a:br>
              <a:rPr lang="nl-NL" dirty="0">
                <a:solidFill>
                  <a:srgbClr val="76F8FE"/>
                </a:solidFill>
              </a:rPr>
            </a:b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55" y="2045919"/>
            <a:ext cx="8115300" cy="45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Is </a:t>
            </a:r>
            <a:r>
              <a:rPr lang="nl-NL" sz="3200" dirty="0" err="1" smtClean="0"/>
              <a:t>Naftali</a:t>
            </a:r>
            <a:r>
              <a:rPr lang="nl-NL" sz="3200" dirty="0" smtClean="0"/>
              <a:t> een </a:t>
            </a:r>
            <a:r>
              <a:rPr lang="nl-NL" sz="3200" dirty="0" err="1" smtClean="0"/>
              <a:t>softi</a:t>
            </a:r>
            <a:r>
              <a:rPr lang="nl-NL" sz="3200" dirty="0" smtClean="0"/>
              <a:t>?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b="1" dirty="0"/>
              <a:t>Een Bijbels </a:t>
            </a:r>
            <a:r>
              <a:rPr lang="nl-NL" sz="3200" b="1" dirty="0" smtClean="0"/>
              <a:t>koosnaampje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De kunstenaar van de familie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151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2490" y="914332"/>
            <a:ext cx="7824006" cy="1293028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76F8FE"/>
                </a:solidFill>
              </a:rPr>
              <a:t>Naftali</a:t>
            </a:r>
            <a:r>
              <a:rPr lang="nl-NL" b="1" dirty="0" smtClean="0">
                <a:solidFill>
                  <a:srgbClr val="76F8FE"/>
                </a:solidFill>
              </a:rPr>
              <a:t>: vrije kunstenaar</a:t>
            </a:r>
            <a:r>
              <a:rPr lang="nl-NL" dirty="0">
                <a:solidFill>
                  <a:srgbClr val="76F8FE"/>
                </a:solidFill>
              </a:rPr>
              <a:t/>
            </a:r>
            <a:br>
              <a:rPr lang="nl-NL" dirty="0">
                <a:solidFill>
                  <a:srgbClr val="76F8FE"/>
                </a:solidFill>
              </a:rPr>
            </a:b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55" y="2045919"/>
            <a:ext cx="8115300" cy="45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‘</a:t>
            </a:r>
            <a:r>
              <a:rPr lang="en-US" sz="4400" dirty="0" err="1" smtClean="0"/>
              <a:t>vrijblijvendhei</a:t>
            </a:r>
            <a:r>
              <a:rPr lang="en-US" sz="4400" dirty="0" err="1" smtClean="0"/>
              <a:t>d</a:t>
            </a:r>
            <a:r>
              <a:rPr lang="en-US" sz="4400" dirty="0" smtClean="0"/>
              <a:t>’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 smtClean="0"/>
              <a:t>kunstzinnigheid</a:t>
            </a:r>
            <a:endParaRPr lang="nl-NL" sz="4400" dirty="0"/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endParaRPr lang="nl-NL" sz="4400" dirty="0"/>
          </a:p>
        </p:txBody>
      </p:sp>
      <p:pic>
        <p:nvPicPr>
          <p:cNvPr id="8" name="Picture 2" descr="http://ayay.co.uk/backgrounds/animals/african_wildlife/impal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6" y="3123591"/>
            <a:ext cx="4623994" cy="357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69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2490" y="374900"/>
            <a:ext cx="7824006" cy="1293028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76F8FE"/>
                </a:solidFill>
              </a:rPr>
              <a:t>‘vrijblijvendheid’</a:t>
            </a:r>
            <a:r>
              <a:rPr lang="nl-NL" sz="3600" dirty="0">
                <a:solidFill>
                  <a:srgbClr val="76F8FE"/>
                </a:solidFill>
              </a:rPr>
              <a:t/>
            </a:r>
            <a:br>
              <a:rPr lang="nl-NL" sz="3600" dirty="0">
                <a:solidFill>
                  <a:srgbClr val="76F8FE"/>
                </a:solidFill>
              </a:rPr>
            </a:br>
            <a:endParaRPr lang="nl-NL" sz="3600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9150" y="1443835"/>
            <a:ext cx="8115300" cy="3512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Profetie over Israëls </a:t>
            </a:r>
            <a:r>
              <a:rPr lang="nl-NL" sz="3200" b="1" dirty="0" err="1" smtClean="0"/>
              <a:t>bevrijdingsdag</a:t>
            </a:r>
            <a:endParaRPr lang="nl-NL" sz="3200" b="1" dirty="0" smtClean="0"/>
          </a:p>
          <a:p>
            <a:pPr marL="0" indent="0">
              <a:buNone/>
            </a:pPr>
            <a:r>
              <a:rPr lang="nl-NL" sz="3200" b="1" dirty="0"/>
              <a:t>Geen ‘GKv’ maar ‘</a:t>
            </a:r>
            <a:r>
              <a:rPr lang="nl-NL" sz="3200" b="1" dirty="0" err="1"/>
              <a:t>GKl</a:t>
            </a:r>
            <a:r>
              <a:rPr lang="nl-NL" sz="3200" b="1" dirty="0" smtClean="0"/>
              <a:t>’</a:t>
            </a:r>
          </a:p>
          <a:p>
            <a:pPr marL="0" indent="0">
              <a:buNone/>
            </a:pPr>
            <a:r>
              <a:rPr lang="nl-NL" sz="3200" b="1" dirty="0"/>
              <a:t>God is niet zuinig met lieve woordjes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Gesierd met de gave om te vluchten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De hoer verloor haar vrijheid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Vrijgemaakt om vrij te blijven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20" y="4956050"/>
            <a:ext cx="7329840" cy="18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046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2490" y="374900"/>
            <a:ext cx="7824006" cy="1293028"/>
          </a:xfrm>
        </p:spPr>
        <p:txBody>
          <a:bodyPr>
            <a:normAutofit/>
          </a:bodyPr>
          <a:lstStyle/>
          <a:p>
            <a:r>
              <a:rPr lang="nl-NL" sz="3600" b="1" dirty="0" smtClean="0">
                <a:solidFill>
                  <a:srgbClr val="76F8FE"/>
                </a:solidFill>
              </a:rPr>
              <a:t>kunstzinnigheid</a:t>
            </a:r>
            <a:r>
              <a:rPr lang="nl-NL" sz="3600" dirty="0">
                <a:solidFill>
                  <a:srgbClr val="76F8FE"/>
                </a:solidFill>
              </a:rPr>
              <a:t/>
            </a:r>
            <a:br>
              <a:rPr lang="nl-NL" sz="3600" dirty="0">
                <a:solidFill>
                  <a:srgbClr val="76F8FE"/>
                </a:solidFill>
              </a:rPr>
            </a:br>
            <a:endParaRPr lang="nl-NL" sz="3600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55" y="1435099"/>
            <a:ext cx="8115300" cy="45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Barak met Debora en </a:t>
            </a:r>
            <a:r>
              <a:rPr lang="nl-NL" sz="3200" b="1" dirty="0" err="1"/>
              <a:t>Chiram</a:t>
            </a:r>
            <a:r>
              <a:rPr lang="nl-NL" sz="3200" b="1" dirty="0"/>
              <a:t> van </a:t>
            </a:r>
            <a:r>
              <a:rPr lang="nl-NL" sz="3200" b="1" dirty="0" err="1"/>
              <a:t>Tyrus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God houdt van een mooie liturgie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God </a:t>
            </a:r>
            <a:r>
              <a:rPr lang="nl-NL" sz="3200" b="1" dirty="0" smtClean="0"/>
              <a:t>houdt </a:t>
            </a:r>
            <a:r>
              <a:rPr lang="nl-NL" sz="3200" b="1" dirty="0"/>
              <a:t>niet van mooipraterij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De allermooiste woorden ooit</a:t>
            </a: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Als een lopend vuurtje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5" name="Picture 10" descr="https://pastorscottblog.files.wordpress.com/2012/06/capernaum-and-chorazim-and-jesus-boat-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11" y="3581705"/>
            <a:ext cx="4275740" cy="32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39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Helderhei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lementai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99</Words>
  <Application>Microsoft Office PowerPoint</Application>
  <PresentationFormat>Diavoorstelling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Condensspoor</vt:lpstr>
      <vt:lpstr>Naftali: vrije kunstenaar</vt:lpstr>
      <vt:lpstr>PowerPoint-presentatie</vt:lpstr>
      <vt:lpstr>Naftali: vrije kunstenaar </vt:lpstr>
      <vt:lpstr>Naftali: vrije kunstenaar </vt:lpstr>
      <vt:lpstr>‘vrijblijvendheid’ </vt:lpstr>
      <vt:lpstr>kunstzinnigheid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Marten de Vries</cp:lastModifiedBy>
  <cp:revision>60</cp:revision>
  <dcterms:created xsi:type="dcterms:W3CDTF">2013-08-21T19:17:07Z</dcterms:created>
  <dcterms:modified xsi:type="dcterms:W3CDTF">2015-05-02T21:07:46Z</dcterms:modified>
</cp:coreProperties>
</file>