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D68E98F-F55C-4D9E-87A7-9ED9044EEDC2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9690D55-21B5-4392-8BC2-F02CE56FC252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2426" y="5300562"/>
            <a:ext cx="6451822" cy="1368798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p</a:t>
            </a:r>
            <a:r>
              <a:rPr lang="en-US" sz="3200" dirty="0" err="1" smtClean="0">
                <a:solidFill>
                  <a:srgbClr val="FFFF00"/>
                </a:solidFill>
              </a:rPr>
              <a:t>reek</a:t>
            </a:r>
            <a:r>
              <a:rPr lang="en-US" sz="3200" dirty="0" smtClean="0">
                <a:solidFill>
                  <a:srgbClr val="FFFF00"/>
                </a:solidFill>
              </a:rPr>
              <a:t> over </a:t>
            </a:r>
            <a:r>
              <a:rPr lang="en-US" sz="3200" smtClean="0">
                <a:solidFill>
                  <a:srgbClr val="FFFF00"/>
                </a:solidFill>
              </a:rPr>
              <a:t>Genesis 49,5-7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6" y="846585"/>
            <a:ext cx="7680960" cy="2438399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Simeon en Levi:</a:t>
            </a:r>
            <a:br>
              <a:rPr lang="nl-NL" dirty="0" smtClean="0">
                <a:solidFill>
                  <a:srgbClr val="00B0F0"/>
                </a:solidFill>
              </a:rPr>
            </a:br>
            <a:r>
              <a:rPr lang="nl-NL" dirty="0" smtClean="0">
                <a:solidFill>
                  <a:srgbClr val="00B0F0"/>
                </a:solidFill>
              </a:rPr>
              <a:t>broeders in het kwaad</a:t>
            </a:r>
            <a:r>
              <a:rPr lang="nl-NL" dirty="0">
                <a:solidFill>
                  <a:srgbClr val="00B0F0"/>
                </a:solidFill>
              </a:rPr>
              <a:t/>
            </a:r>
            <a:br>
              <a:rPr lang="nl-NL" dirty="0">
                <a:solidFill>
                  <a:srgbClr val="00B0F0"/>
                </a:solidFill>
              </a:rPr>
            </a:br>
            <a:endParaRPr lang="nl-N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nl-NL" sz="3200" i="1" dirty="0" smtClean="0"/>
          </a:p>
          <a:p>
            <a:endParaRPr lang="nl-NL" sz="3200" i="1" dirty="0"/>
          </a:p>
          <a:p>
            <a:r>
              <a:rPr lang="nl-NL" sz="3200" i="1" dirty="0" smtClean="0"/>
              <a:t>Jakobs </a:t>
            </a:r>
            <a:r>
              <a:rPr lang="nl-NL" sz="3200" i="1" dirty="0"/>
              <a:t>laatste </a:t>
            </a:r>
            <a:r>
              <a:rPr lang="nl-NL" sz="3200" i="1" dirty="0" smtClean="0"/>
              <a:t>woorden</a:t>
            </a:r>
          </a:p>
          <a:p>
            <a:endParaRPr lang="nl-NL" sz="3200" i="1" dirty="0" smtClean="0"/>
          </a:p>
          <a:p>
            <a:r>
              <a:rPr lang="nl-NL" sz="3200" i="1" dirty="0"/>
              <a:t>Mozes’ gemengde gevoelens</a:t>
            </a:r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Broeders</a:t>
            </a:r>
            <a:r>
              <a:rPr lang="en-US" sz="4400" dirty="0" smtClean="0">
                <a:solidFill>
                  <a:srgbClr val="FFFF00"/>
                </a:solidFill>
              </a:rPr>
              <a:t> in het </a:t>
            </a:r>
            <a:r>
              <a:rPr lang="en-US" sz="4400" dirty="0" err="1" smtClean="0">
                <a:solidFill>
                  <a:srgbClr val="FFFF00"/>
                </a:solidFill>
              </a:rPr>
              <a:t>kwaad</a:t>
            </a:r>
            <a:endParaRPr lang="nl-NL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6109"/>
            <a:ext cx="3684067" cy="492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52426" y="1872952"/>
            <a:ext cx="7680960" cy="4724400"/>
          </a:xfrm>
        </p:spPr>
        <p:txBody>
          <a:bodyPr>
            <a:normAutofit/>
          </a:bodyPr>
          <a:lstStyle/>
          <a:p>
            <a:endParaRPr lang="nl-NL" sz="3200" u="sng" dirty="0" smtClean="0"/>
          </a:p>
          <a:p>
            <a:r>
              <a:rPr lang="nl-NL" sz="3200" u="sng" dirty="0" smtClean="0"/>
              <a:t>Drie </a:t>
            </a:r>
            <a:r>
              <a:rPr lang="nl-NL" sz="3200" u="sng" dirty="0"/>
              <a:t>punten</a:t>
            </a:r>
            <a:r>
              <a:rPr lang="nl-NL" sz="3200" u="sng" dirty="0" smtClean="0"/>
              <a:t>:</a:t>
            </a:r>
          </a:p>
          <a:p>
            <a:endParaRPr lang="nl-NL" sz="3200" u="sng" dirty="0" smtClean="0"/>
          </a:p>
          <a:p>
            <a:endParaRPr lang="nl-NL" sz="3200" dirty="0"/>
          </a:p>
          <a:p>
            <a:r>
              <a:rPr lang="nl-NL" sz="3200" dirty="0"/>
              <a:t>- wat de jongens deden</a:t>
            </a:r>
          </a:p>
          <a:p>
            <a:r>
              <a:rPr lang="nl-NL" sz="3200" dirty="0"/>
              <a:t>- wat hun vader ervan zei</a:t>
            </a:r>
          </a:p>
          <a:p>
            <a:r>
              <a:rPr lang="nl-NL" sz="3200" dirty="0"/>
              <a:t>- hoe God hen </a:t>
            </a:r>
            <a:r>
              <a:rPr lang="nl-NL" sz="3200" dirty="0" smtClean="0"/>
              <a:t>zegende</a:t>
            </a:r>
            <a:endParaRPr lang="nl-NL" sz="3200" dirty="0"/>
          </a:p>
          <a:p>
            <a:endParaRPr lang="nl-NL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426" y="476672"/>
            <a:ext cx="7680960" cy="10668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FFFF00"/>
                </a:solidFill>
              </a:rPr>
              <a:t>Simeon en Levi: </a:t>
            </a:r>
            <a:r>
              <a:rPr lang="nl-NL" sz="4400" b="1" dirty="0" smtClean="0">
                <a:solidFill>
                  <a:srgbClr val="FFFF00"/>
                </a:solidFill>
              </a:rPr>
              <a:t/>
            </a:r>
            <a:br>
              <a:rPr lang="nl-NL" sz="4400" b="1" dirty="0" smtClean="0">
                <a:solidFill>
                  <a:srgbClr val="FFFF00"/>
                </a:solidFill>
              </a:rPr>
            </a:br>
            <a:r>
              <a:rPr lang="nl-NL" sz="4400" b="1" dirty="0" smtClean="0">
                <a:solidFill>
                  <a:srgbClr val="FFFF00"/>
                </a:solidFill>
              </a:rPr>
              <a:t>broeders </a:t>
            </a:r>
            <a:r>
              <a:rPr lang="nl-NL" sz="4400" b="1" dirty="0">
                <a:solidFill>
                  <a:srgbClr val="FFFF00"/>
                </a:solidFill>
              </a:rPr>
              <a:t>in het </a:t>
            </a:r>
            <a:r>
              <a:rPr lang="nl-NL" sz="4400" b="1" dirty="0" smtClean="0">
                <a:solidFill>
                  <a:srgbClr val="FFFF00"/>
                </a:solidFill>
              </a:rPr>
              <a:t>kwaad</a:t>
            </a:r>
            <a:endParaRPr lang="nl-NL" sz="4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oneyearbibleimages.com/jacob_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85" y="1556792"/>
            <a:ext cx="44918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nGDyBSPDmTc/TlZx2SzQtdI/AAAAAAAAACQ/UsmKcE7TyhE/s1600/din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7"/>
            <a:ext cx="3977779" cy="31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07504" y="1872952"/>
            <a:ext cx="7920880" cy="4868416"/>
          </a:xfrm>
        </p:spPr>
        <p:txBody>
          <a:bodyPr>
            <a:normAutofit fontScale="85000" lnSpcReduction="20000"/>
          </a:bodyPr>
          <a:lstStyle/>
          <a:p>
            <a:endParaRPr lang="nl-NL" sz="3200" i="1" dirty="0" smtClean="0"/>
          </a:p>
          <a:p>
            <a:endParaRPr lang="nl-NL" sz="3200" i="1" dirty="0" smtClean="0"/>
          </a:p>
          <a:p>
            <a:endParaRPr lang="nl-NL" sz="3200" i="1" dirty="0" smtClean="0"/>
          </a:p>
          <a:p>
            <a:r>
              <a:rPr lang="nl-NL" sz="3800" i="1" dirty="0" smtClean="0"/>
              <a:t>Jakob </a:t>
            </a:r>
            <a:r>
              <a:rPr lang="nl-NL" sz="3800" i="1" dirty="0"/>
              <a:t>bleef plakken bij </a:t>
            </a:r>
            <a:r>
              <a:rPr lang="nl-NL" sz="3800" i="1" dirty="0" err="1"/>
              <a:t>Sichem</a:t>
            </a:r>
            <a:endParaRPr lang="nl-NL" sz="3800" dirty="0"/>
          </a:p>
          <a:p>
            <a:r>
              <a:rPr lang="nl-NL" sz="3800" i="1" dirty="0"/>
              <a:t>Het klikte met de familie </a:t>
            </a:r>
            <a:r>
              <a:rPr lang="nl-NL" sz="3800" i="1" dirty="0" err="1" smtClean="0"/>
              <a:t>Sichem</a:t>
            </a:r>
            <a:endParaRPr lang="nl-NL" sz="3800" dirty="0"/>
          </a:p>
          <a:p>
            <a:r>
              <a:rPr lang="nl-NL" sz="3800" i="1" dirty="0" smtClean="0"/>
              <a:t>Lol </a:t>
            </a:r>
            <a:r>
              <a:rPr lang="nl-NL" sz="3800" i="1" dirty="0"/>
              <a:t>met de meisjes van </a:t>
            </a:r>
            <a:r>
              <a:rPr lang="nl-NL" sz="3800" i="1" dirty="0" err="1"/>
              <a:t>Sichem</a:t>
            </a:r>
            <a:endParaRPr lang="nl-NL" sz="3800" dirty="0"/>
          </a:p>
          <a:p>
            <a:r>
              <a:rPr lang="nl-NL" sz="3800" i="1" dirty="0"/>
              <a:t>Die smerige </a:t>
            </a:r>
            <a:r>
              <a:rPr lang="nl-NL" sz="3800" i="1" dirty="0" err="1" smtClean="0"/>
              <a:t>Sichem</a:t>
            </a:r>
            <a:endParaRPr lang="nl-NL" sz="3800" i="1" dirty="0"/>
          </a:p>
          <a:p>
            <a:r>
              <a:rPr lang="nl-NL" sz="3800" i="1" dirty="0" err="1"/>
              <a:t>Sichem</a:t>
            </a:r>
            <a:r>
              <a:rPr lang="nl-NL" sz="3800" i="1" dirty="0"/>
              <a:t> heeft het goed </a:t>
            </a:r>
            <a:r>
              <a:rPr lang="nl-NL" sz="3800" i="1" dirty="0" smtClean="0"/>
              <a:t>te pakken</a:t>
            </a:r>
          </a:p>
          <a:p>
            <a:r>
              <a:rPr lang="nl-NL" sz="3800" i="1" dirty="0"/>
              <a:t>De broers bedriegen de </a:t>
            </a:r>
            <a:r>
              <a:rPr lang="nl-NL" sz="3800" i="1" dirty="0" err="1"/>
              <a:t>Sichemieten</a:t>
            </a:r>
            <a:endParaRPr lang="nl-NL" sz="38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80960" cy="864096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FFFF00"/>
                </a:solidFill>
              </a:rPr>
              <a:t>Wat de jongens </a:t>
            </a:r>
            <a:r>
              <a:rPr lang="nl-NL" sz="4400" b="1" dirty="0" smtClean="0">
                <a:solidFill>
                  <a:srgbClr val="FFFF00"/>
                </a:solidFill>
              </a:rPr>
              <a:t>deden</a:t>
            </a:r>
            <a:endParaRPr lang="nl-NL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784976" cy="4724400"/>
          </a:xfrm>
        </p:spPr>
        <p:txBody>
          <a:bodyPr>
            <a:normAutofit/>
          </a:bodyPr>
          <a:lstStyle/>
          <a:p>
            <a:r>
              <a:rPr lang="nl-NL" sz="3200" i="1" dirty="0"/>
              <a:t>Jakobs ‘goede’ naam te grabbel</a:t>
            </a:r>
            <a:r>
              <a:rPr lang="nl-NL" sz="3200" i="1" dirty="0" smtClean="0"/>
              <a:t>?</a:t>
            </a:r>
          </a:p>
          <a:p>
            <a:r>
              <a:rPr lang="nl-NL" sz="3200" i="1" dirty="0"/>
              <a:t>ISIS en HAMAS </a:t>
            </a:r>
            <a:endParaRPr lang="nl-NL" sz="3200" dirty="0"/>
          </a:p>
          <a:p>
            <a:r>
              <a:rPr lang="nl-NL" sz="3200" i="1" dirty="0"/>
              <a:t>Compagnons in gruweldaden</a:t>
            </a:r>
            <a:endParaRPr lang="nl-NL" sz="3200" dirty="0"/>
          </a:p>
          <a:p>
            <a:r>
              <a:rPr lang="nl-NL" sz="3200" i="1" dirty="0" smtClean="0"/>
              <a:t>Afschrikwekkend </a:t>
            </a:r>
            <a:r>
              <a:rPr lang="nl-NL" sz="3200" i="1" dirty="0"/>
              <a:t>voorbeeld voor ouders </a:t>
            </a:r>
            <a:r>
              <a:rPr lang="nl-NL" sz="3200" i="1" dirty="0" smtClean="0"/>
              <a:t>en oudsten </a:t>
            </a:r>
          </a:p>
          <a:p>
            <a:r>
              <a:rPr lang="nl-NL" sz="3200" i="1" dirty="0" smtClean="0"/>
              <a:t>Tenslotte </a:t>
            </a:r>
            <a:r>
              <a:rPr lang="nl-NL" sz="3200" i="1" dirty="0"/>
              <a:t>toch een </a:t>
            </a:r>
            <a:r>
              <a:rPr lang="nl-NL" sz="3200" i="1" dirty="0" smtClean="0"/>
              <a:t>zegen</a:t>
            </a:r>
            <a:endParaRPr lang="nl-NL" sz="3200" dirty="0"/>
          </a:p>
          <a:p>
            <a:endParaRPr lang="nl-NL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426" y="116632"/>
            <a:ext cx="7680960" cy="864096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FFFF00"/>
                </a:solidFill>
              </a:rPr>
              <a:t>Wat hun vader ervan </a:t>
            </a:r>
            <a:r>
              <a:rPr lang="nl-NL" sz="4400" b="1" dirty="0" smtClean="0">
                <a:solidFill>
                  <a:srgbClr val="FFFF00"/>
                </a:solidFill>
              </a:rPr>
              <a:t>zei</a:t>
            </a:r>
            <a:endParaRPr lang="nl-NL" sz="4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09513"/>
            <a:ext cx="4331316" cy="324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5640913" cy="31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427544" y="1030600"/>
            <a:ext cx="7680960" cy="4270608"/>
          </a:xfrm>
        </p:spPr>
        <p:txBody>
          <a:bodyPr/>
          <a:lstStyle/>
          <a:p>
            <a:r>
              <a:rPr lang="nl-NL" sz="3200" i="1" dirty="0" smtClean="0"/>
              <a:t>Eindelijk </a:t>
            </a:r>
            <a:r>
              <a:rPr lang="nl-NL" sz="3200" i="1" dirty="0"/>
              <a:t>gehoorzaam</a:t>
            </a:r>
            <a:endParaRPr lang="nl-NL" sz="3200" dirty="0"/>
          </a:p>
          <a:p>
            <a:r>
              <a:rPr lang="nl-NL" sz="3200" i="1" dirty="0"/>
              <a:t>Vastgehouden – klein gehouden - behouden</a:t>
            </a:r>
            <a:endParaRPr lang="nl-NL" sz="3200" dirty="0"/>
          </a:p>
          <a:p>
            <a:r>
              <a:rPr lang="nl-NL" sz="3200" i="1" dirty="0"/>
              <a:t>Bijzondere functies in adventstijd</a:t>
            </a:r>
            <a:endParaRPr lang="nl-NL" sz="3200" dirty="0"/>
          </a:p>
          <a:p>
            <a:r>
              <a:rPr lang="nl-NL" sz="3200" i="1" dirty="0"/>
              <a:t>Uit een reine maagd en prostitutie</a:t>
            </a:r>
            <a:endParaRPr lang="nl-NL" sz="3200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426" y="44624"/>
            <a:ext cx="7680960" cy="890736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FFFF00"/>
                </a:solidFill>
              </a:rPr>
              <a:t>Hoe God hen zegende</a:t>
            </a:r>
            <a:endParaRPr lang="nl-NL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98</TotalTime>
  <Words>128</Words>
  <Application>Microsoft Office PowerPoint</Application>
  <PresentationFormat>Diavoorstelling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Mylar</vt:lpstr>
      <vt:lpstr>Simeon en Levi: broeders in het kwaad </vt:lpstr>
      <vt:lpstr>Broeders in het kwaad</vt:lpstr>
      <vt:lpstr>Simeon en Levi:  broeders in het kwaad</vt:lpstr>
      <vt:lpstr>Wat de jongens deden</vt:lpstr>
      <vt:lpstr>Wat hun vader ervan zei</vt:lpstr>
      <vt:lpstr>Hoe God hen zegende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Ruben, Israëls oudste</dc:title>
  <dc:creator>Marten de Vries</dc:creator>
  <cp:lastModifiedBy>Marten de Vries</cp:lastModifiedBy>
  <cp:revision>15</cp:revision>
  <dcterms:created xsi:type="dcterms:W3CDTF">2014-11-29T22:04:56Z</dcterms:created>
  <dcterms:modified xsi:type="dcterms:W3CDTF">2014-12-07T10:01:30Z</dcterms:modified>
</cp:coreProperties>
</file>