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69" r:id="rId5"/>
    <p:sldId id="26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75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3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30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1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2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44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4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1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93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0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9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16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3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1/10/2015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xploratoriuspalestine.files.wordpress.com/2009/06/dscf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6779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658050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6F8FE"/>
                </a:solidFill>
              </a:rPr>
              <a:t>Zebulon </a:t>
            </a:r>
            <a:r>
              <a:rPr lang="en-US" dirty="0" err="1" smtClean="0">
                <a:solidFill>
                  <a:srgbClr val="76F8FE"/>
                </a:solidFill>
              </a:rPr>
              <a:t>z’n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 smtClean="0">
                <a:solidFill>
                  <a:srgbClr val="76F8FE"/>
                </a:solidFill>
              </a:rPr>
              <a:t>plek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 smtClean="0">
                <a:solidFill>
                  <a:srgbClr val="76F8FE"/>
                </a:solidFill>
              </a:rPr>
              <a:t>gewezen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9512" y="2276872"/>
            <a:ext cx="5112568" cy="380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p</a:t>
            </a:r>
            <a:r>
              <a:rPr lang="en-US" sz="4000" dirty="0" err="1" smtClean="0"/>
              <a:t>reek</a:t>
            </a:r>
            <a:r>
              <a:rPr lang="en-US" sz="4000" dirty="0" smtClean="0"/>
              <a:t> over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Genesis 49,13</a:t>
            </a:r>
            <a:endParaRPr lang="en-US" sz="4000" dirty="0"/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425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546" y="476672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76F8FE"/>
                </a:solidFill>
              </a:rPr>
              <a:t>Zebulon</a:t>
            </a:r>
            <a:r>
              <a:rPr lang="nl-NL" b="1" dirty="0">
                <a:solidFill>
                  <a:srgbClr val="76F8FE"/>
                </a:solidFill>
              </a:rPr>
              <a:t> z’n plek gewezen</a:t>
            </a:r>
            <a:r>
              <a:rPr lang="nl-NL" dirty="0">
                <a:solidFill>
                  <a:srgbClr val="76F8FE"/>
                </a:solidFill>
              </a:rPr>
              <a:t/>
            </a:r>
            <a:br>
              <a:rPr lang="nl-NL" dirty="0">
                <a:solidFill>
                  <a:srgbClr val="76F8FE"/>
                </a:solidFill>
              </a:rPr>
            </a:b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196" y="1359394"/>
            <a:ext cx="8115300" cy="45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i="1" dirty="0"/>
              <a:t>Welke plaats neem jij in?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Waar komt </a:t>
            </a:r>
            <a:r>
              <a:rPr lang="nl-NL" sz="3200" i="1" dirty="0" err="1"/>
              <a:t>Zebulon</a:t>
            </a:r>
            <a:r>
              <a:rPr lang="nl-NL" sz="3200" i="1" dirty="0"/>
              <a:t> terecht?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 smtClean="0"/>
              <a:t>Er </a:t>
            </a:r>
            <a:r>
              <a:rPr lang="nl-NL" sz="3200" i="1" dirty="0"/>
              <a:t>ging niets boven </a:t>
            </a:r>
            <a:r>
              <a:rPr lang="nl-NL" sz="3200" i="1" dirty="0" err="1" smtClean="0"/>
              <a:t>Zebulon</a:t>
            </a:r>
            <a:endParaRPr lang="nl-NL" sz="3200" i="1" dirty="0" smtClean="0"/>
          </a:p>
          <a:p>
            <a:pPr marL="0" indent="0">
              <a:buNone/>
            </a:pPr>
            <a:r>
              <a:rPr lang="nl-NL" sz="3200" i="1" dirty="0"/>
              <a:t>Geen comfortzone, wel een </a:t>
            </a:r>
            <a:r>
              <a:rPr lang="nl-NL" sz="3200" i="1" dirty="0" smtClean="0"/>
              <a:t>uitdaging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90891"/>
            <a:ext cx="3744416" cy="30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49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8486" y="548680"/>
            <a:ext cx="7298010" cy="1293028"/>
          </a:xfrm>
        </p:spPr>
        <p:txBody>
          <a:bodyPr/>
          <a:lstStyle/>
          <a:p>
            <a:r>
              <a:rPr lang="nl-NL" b="1" dirty="0" err="1">
                <a:solidFill>
                  <a:srgbClr val="76F8FE"/>
                </a:solidFill>
              </a:rPr>
              <a:t>Zebulon</a:t>
            </a:r>
            <a:r>
              <a:rPr lang="nl-NL" b="1" dirty="0">
                <a:solidFill>
                  <a:srgbClr val="76F8FE"/>
                </a:solidFill>
              </a:rPr>
              <a:t> z’n plek gewezen</a:t>
            </a:r>
            <a:r>
              <a:rPr lang="nl-NL" dirty="0">
                <a:solidFill>
                  <a:srgbClr val="76F8FE"/>
                </a:solidFill>
              </a:rPr>
              <a:t/>
            </a:r>
            <a:br>
              <a:rPr lang="nl-NL" dirty="0">
                <a:solidFill>
                  <a:srgbClr val="76F8FE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smtClean="0"/>
              <a:t>God plaatst </a:t>
            </a:r>
            <a:r>
              <a:rPr lang="nl-NL" sz="3200" dirty="0" err="1" smtClean="0"/>
              <a:t>Zebulon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>
              <a:buFont typeface="Wingdings"/>
              <a:buChar char="è"/>
            </a:pPr>
            <a:r>
              <a:rPr lang="nl-NL" sz="3200" dirty="0" smtClean="0"/>
              <a:t>in </a:t>
            </a:r>
            <a:r>
              <a:rPr lang="nl-NL" sz="3200" dirty="0"/>
              <a:t>een </a:t>
            </a:r>
            <a:r>
              <a:rPr lang="nl-NL" sz="3200" dirty="0" smtClean="0"/>
              <a:t>uithoek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>
                <a:sym typeface="Wingdings" panose="05000000000000000000" pitchFamily="2" charset="2"/>
              </a:rPr>
              <a:t> </a:t>
            </a:r>
            <a:r>
              <a:rPr lang="nl-NL" sz="3200" dirty="0" smtClean="0"/>
              <a:t>voor </a:t>
            </a:r>
            <a:r>
              <a:rPr lang="nl-NL" sz="3200" dirty="0"/>
              <a:t>een uitdaging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2" y="1504402"/>
            <a:ext cx="3420714" cy="52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5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0454" y="188640"/>
            <a:ext cx="7658050" cy="1293028"/>
          </a:xfrm>
        </p:spPr>
        <p:txBody>
          <a:bodyPr/>
          <a:lstStyle/>
          <a:p>
            <a:r>
              <a:rPr lang="nl-NL" b="1" dirty="0">
                <a:solidFill>
                  <a:srgbClr val="76F8FE"/>
                </a:solidFill>
              </a:rPr>
              <a:t>IN EEN UITHOEK GEPLAATST 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16" y="1340769"/>
            <a:ext cx="8964488" cy="54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i="1" dirty="0"/>
              <a:t>Zal </a:t>
            </a:r>
            <a:r>
              <a:rPr lang="nl-NL" sz="3200" i="1" dirty="0" err="1"/>
              <a:t>Zebulon</a:t>
            </a:r>
            <a:r>
              <a:rPr lang="nl-NL" sz="3200" i="1" dirty="0"/>
              <a:t> niet in de prijzen vallen?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 err="1"/>
              <a:t>Zebulon</a:t>
            </a:r>
            <a:r>
              <a:rPr lang="nl-NL" sz="3200" i="1" dirty="0"/>
              <a:t> is en krijgt een cadeau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Je </a:t>
            </a:r>
            <a:r>
              <a:rPr lang="nl-NL" sz="3200" i="1" dirty="0" err="1"/>
              <a:t>hoéft</a:t>
            </a:r>
            <a:r>
              <a:rPr lang="nl-NL" sz="3200" i="1" dirty="0"/>
              <a:t> hier niet te zijn; het </a:t>
            </a:r>
            <a:r>
              <a:rPr lang="nl-NL" sz="3200" i="1" dirty="0" err="1"/>
              <a:t>mág</a:t>
            </a:r>
            <a:r>
              <a:rPr lang="nl-NL" sz="3200" i="1" dirty="0"/>
              <a:t>!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 smtClean="0"/>
              <a:t>‘Urk </a:t>
            </a:r>
            <a:r>
              <a:rPr lang="nl-NL" sz="3200" i="1" dirty="0"/>
              <a:t>der </a:t>
            </a:r>
            <a:r>
              <a:rPr lang="nl-NL" sz="3200" i="1" dirty="0" err="1" smtClean="0"/>
              <a:t>Galileeërs</a:t>
            </a:r>
            <a:r>
              <a:rPr lang="nl-NL" sz="3200" i="1" dirty="0" smtClean="0"/>
              <a:t>’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Niet waar je </a:t>
            </a:r>
            <a:r>
              <a:rPr lang="nl-NL" sz="3200" i="1" dirty="0" err="1" smtClean="0"/>
              <a:t>wóónt</a:t>
            </a:r>
            <a:r>
              <a:rPr lang="nl-NL" sz="3200" i="1" dirty="0" smtClean="0"/>
              <a:t> </a:t>
            </a:r>
            <a:r>
              <a:rPr lang="nl-NL" sz="3200" i="1" dirty="0"/>
              <a:t>maar wat je daar </a:t>
            </a:r>
            <a:r>
              <a:rPr lang="nl-NL" sz="3200" i="1" dirty="0" err="1" smtClean="0"/>
              <a:t>doét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‘Een voorspoedige vaart’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Waar de duisternis inviel, brak het licht door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U</a:t>
            </a:r>
            <a:r>
              <a:rPr lang="nl-NL" sz="3200" i="1" dirty="0" smtClean="0"/>
              <a:t>ithoek </a:t>
            </a:r>
            <a:r>
              <a:rPr lang="nl-NL" sz="3200" i="1" dirty="0"/>
              <a:t>als </a:t>
            </a:r>
            <a:r>
              <a:rPr lang="nl-NL" sz="3200" i="1" dirty="0" smtClean="0"/>
              <a:t>uitvalsbasis</a:t>
            </a:r>
          </a:p>
          <a:p>
            <a:pPr marL="0" indent="0">
              <a:buNone/>
            </a:pPr>
            <a:endParaRPr lang="nl-NL" sz="3200" i="1" dirty="0" smtClean="0"/>
          </a:p>
          <a:p>
            <a:pPr marL="0" indent="0">
              <a:buNone/>
            </a:pPr>
            <a:r>
              <a:rPr lang="nl-NL" sz="3200" i="1" dirty="0" smtClean="0"/>
              <a:t>‘</a:t>
            </a:r>
            <a:r>
              <a:rPr lang="nl-NL" sz="3200" i="1" dirty="0"/>
              <a:t>Schijn in mij, schijn door mij’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098" name="Picture 2" descr="http://www.real-life.nl/wp-content/uploads/2013/09/gods-liefde-licht-ban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6" y="4941168"/>
            <a:ext cx="427351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71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images.bloggen.be/medjugorje/277811-b86339ce892e90b671f718fed8b931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8" y="3760017"/>
            <a:ext cx="3965716" cy="30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6478" y="692696"/>
            <a:ext cx="7442026" cy="129302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6F8FE"/>
                </a:solidFill>
              </a:rPr>
              <a:t>VOOR EEN UITDAGING GESTELD</a:t>
            </a:r>
            <a:r>
              <a:rPr lang="nl-NL" dirty="0">
                <a:solidFill>
                  <a:srgbClr val="76F8FE"/>
                </a:solidFill>
              </a:rPr>
              <a:t/>
            </a:r>
            <a:br>
              <a:rPr lang="nl-NL" dirty="0">
                <a:solidFill>
                  <a:srgbClr val="76F8FE"/>
                </a:solidFill>
              </a:rPr>
            </a:b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517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500" i="1" dirty="0"/>
              <a:t>Een havenstad met bijbehorende bordelen</a:t>
            </a:r>
            <a:endParaRPr lang="nl-NL" sz="3500" dirty="0"/>
          </a:p>
          <a:p>
            <a:pPr marL="0" indent="0">
              <a:buNone/>
            </a:pPr>
            <a:r>
              <a:rPr lang="nl-NL" sz="3500" i="1" dirty="0"/>
              <a:t>‘</a:t>
            </a:r>
            <a:r>
              <a:rPr lang="nl-NL" sz="3500" i="1" dirty="0" err="1"/>
              <a:t>Sidon</a:t>
            </a:r>
            <a:r>
              <a:rPr lang="nl-NL" sz="3500" i="1" dirty="0"/>
              <a:t> de </a:t>
            </a:r>
            <a:r>
              <a:rPr lang="nl-NL" sz="3500" i="1" dirty="0" err="1" smtClean="0"/>
              <a:t>rúg</a:t>
            </a:r>
            <a:r>
              <a:rPr lang="nl-NL" sz="3500" i="1" dirty="0" smtClean="0"/>
              <a:t> </a:t>
            </a:r>
            <a:r>
              <a:rPr lang="nl-NL" sz="3500" i="1" dirty="0"/>
              <a:t>toe’ of ‘op </a:t>
            </a:r>
            <a:r>
              <a:rPr lang="nl-NL" sz="3500" i="1" dirty="0" err="1"/>
              <a:t>Sidon</a:t>
            </a:r>
            <a:r>
              <a:rPr lang="nl-NL" sz="3500" i="1" dirty="0"/>
              <a:t> </a:t>
            </a:r>
            <a:r>
              <a:rPr lang="nl-NL" sz="3500" i="1" smtClean="0"/>
              <a:t>geríg</a:t>
            </a:r>
            <a:r>
              <a:rPr lang="nl-NL" sz="3500" i="1" dirty="0"/>
              <a:t>’?</a:t>
            </a:r>
            <a:endParaRPr lang="nl-NL" sz="3500" dirty="0"/>
          </a:p>
          <a:p>
            <a:pPr marL="0" indent="0">
              <a:buNone/>
            </a:pPr>
            <a:r>
              <a:rPr lang="nl-NL" sz="3500" i="1" dirty="0" smtClean="0"/>
              <a:t>Oppassen voor aanpassing</a:t>
            </a:r>
          </a:p>
          <a:p>
            <a:pPr marL="0" indent="0">
              <a:buNone/>
            </a:pPr>
            <a:r>
              <a:rPr lang="nl-NL" sz="3500" i="1" dirty="0" err="1"/>
              <a:t>Zebulon</a:t>
            </a:r>
            <a:r>
              <a:rPr lang="nl-NL" sz="3500" i="1" dirty="0"/>
              <a:t> verstond zijn verantwoordelijkheid</a:t>
            </a:r>
            <a:endParaRPr lang="nl-NL" sz="3500" dirty="0"/>
          </a:p>
          <a:p>
            <a:pPr marL="0" indent="0">
              <a:buNone/>
            </a:pPr>
            <a:r>
              <a:rPr lang="nl-NL" sz="3500" i="1" dirty="0"/>
              <a:t>Toch ‘</a:t>
            </a:r>
            <a:r>
              <a:rPr lang="nl-NL" sz="3500" i="1" dirty="0" err="1"/>
              <a:t>Galilea</a:t>
            </a:r>
            <a:r>
              <a:rPr lang="nl-NL" sz="3500" i="1" dirty="0"/>
              <a:t> van de heidenen’</a:t>
            </a:r>
            <a:endParaRPr lang="nl-NL" sz="3500" dirty="0"/>
          </a:p>
          <a:p>
            <a:pPr marL="0" indent="0">
              <a:buNone/>
            </a:pPr>
            <a:r>
              <a:rPr lang="nl-NL" sz="3500" i="1" dirty="0"/>
              <a:t>In </a:t>
            </a:r>
            <a:r>
              <a:rPr lang="nl-NL" sz="3500" i="1" dirty="0" err="1"/>
              <a:t>Zebulon</a:t>
            </a:r>
            <a:r>
              <a:rPr lang="nl-NL" sz="3500" i="1" dirty="0"/>
              <a:t> begon de victorie</a:t>
            </a:r>
            <a:endParaRPr lang="nl-NL" sz="3500" dirty="0"/>
          </a:p>
          <a:p>
            <a:pPr marL="0" indent="0">
              <a:buNone/>
            </a:pPr>
            <a:r>
              <a:rPr lang="nl-NL" sz="3500" i="1" dirty="0"/>
              <a:t>Maak gebruik van je contacten</a:t>
            </a:r>
            <a:endParaRPr lang="nl-NL" sz="35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527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161</Words>
  <Application>Microsoft Office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Condensspoor</vt:lpstr>
      <vt:lpstr>Zebulon z’n plek gewezen</vt:lpstr>
      <vt:lpstr>Zebulon z’n plek gewezen </vt:lpstr>
      <vt:lpstr>Zebulon z’n plek gewezen </vt:lpstr>
      <vt:lpstr>IN EEN UITHOEK GEPLAATST </vt:lpstr>
      <vt:lpstr>VOOR EEN UITDAGING GESTELD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15</cp:revision>
  <dcterms:created xsi:type="dcterms:W3CDTF">2014-12-20T13:43:58Z</dcterms:created>
  <dcterms:modified xsi:type="dcterms:W3CDTF">2015-01-10T21:51:27Z</dcterms:modified>
</cp:coreProperties>
</file>