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0" r:id="rId2"/>
    <p:sldId id="256" r:id="rId3"/>
    <p:sldId id="259" r:id="rId4"/>
    <p:sldId id="262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A7B4E-FB9F-4D45-8D06-D714E576D18E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65163-4DEE-4D51-8F4C-37DD54D71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98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AAA57-5959-4BFD-BE38-998B8B730E90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F3757-C98B-42E1-A984-2E453BA26A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110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080C4EA-62FB-49E5-8509-861F117FFD33}" type="datetimeFigureOut">
              <a:rPr lang="nl-NL" smtClean="0"/>
              <a:t>30-3-2015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DF86CDD-E29F-4F56-AE1D-A3D43077D604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Vernederd? Zeer vereerd</a:t>
            </a:r>
            <a:r>
              <a:rPr lang="nl-NL" sz="3600" dirty="0" smtClean="0"/>
              <a:t>!</a:t>
            </a:r>
            <a:br>
              <a:rPr lang="nl-NL" sz="3600" dirty="0" smtClean="0"/>
            </a:b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09600" y="836712"/>
            <a:ext cx="7924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err="1" smtClean="0"/>
              <a:t>Geen</a:t>
            </a:r>
            <a:r>
              <a:rPr lang="en-US" sz="3200" dirty="0" smtClean="0"/>
              <a:t> </a:t>
            </a:r>
            <a:r>
              <a:rPr lang="en-US" sz="3200" dirty="0" err="1" smtClean="0"/>
              <a:t>vrolijke</a:t>
            </a:r>
            <a:r>
              <a:rPr lang="en-US" sz="3200" dirty="0" smtClean="0"/>
              <a:t> </a:t>
            </a:r>
            <a:r>
              <a:rPr lang="en-US" sz="3200" dirty="0" err="1" smtClean="0"/>
              <a:t>tekst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Lid van de </a:t>
            </a:r>
            <a:r>
              <a:rPr lang="en-US" sz="3200" dirty="0" err="1" smtClean="0"/>
              <a:t>lijdende</a:t>
            </a:r>
            <a:r>
              <a:rPr lang="en-US" sz="3200" dirty="0" smtClean="0"/>
              <a:t> </a:t>
            </a:r>
            <a:r>
              <a:rPr lang="en-US" sz="3200" dirty="0" err="1" smtClean="0"/>
              <a:t>kerk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err="1" smtClean="0"/>
              <a:t>Als</a:t>
            </a:r>
            <a:r>
              <a:rPr lang="en-US" sz="3200" dirty="0" smtClean="0"/>
              <a:t> je </a:t>
            </a:r>
            <a:r>
              <a:rPr lang="en-US" sz="3200" dirty="0" err="1" smtClean="0"/>
              <a:t>belijdenis</a:t>
            </a:r>
            <a:r>
              <a:rPr lang="en-US" sz="3200" dirty="0" smtClean="0"/>
              <a:t> </a:t>
            </a:r>
            <a:r>
              <a:rPr lang="en-US" sz="3200" dirty="0" err="1" smtClean="0"/>
              <a:t>doet</a:t>
            </a:r>
            <a:r>
              <a:rPr lang="en-US" sz="3200" dirty="0" smtClean="0"/>
              <a:t>, </a:t>
            </a:r>
            <a:r>
              <a:rPr lang="en-US" sz="3200" dirty="0" err="1" smtClean="0"/>
              <a:t>vraag</a:t>
            </a:r>
            <a:r>
              <a:rPr lang="en-US" sz="3200" dirty="0" smtClean="0"/>
              <a:t> je </a:t>
            </a:r>
            <a:r>
              <a:rPr lang="en-US" sz="3200" dirty="0" err="1" smtClean="0"/>
              <a:t>erom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err="1" smtClean="0"/>
              <a:t>Een</a:t>
            </a:r>
            <a:r>
              <a:rPr lang="en-US" sz="3200" dirty="0" smtClean="0"/>
              <a:t> </a:t>
            </a:r>
            <a:r>
              <a:rPr lang="en-US" sz="3200" dirty="0" err="1" smtClean="0"/>
              <a:t>innerlijke</a:t>
            </a:r>
            <a:r>
              <a:rPr lang="en-US" sz="3200" dirty="0" smtClean="0"/>
              <a:t> </a:t>
            </a:r>
            <a:r>
              <a:rPr lang="en-US" sz="3200" dirty="0" err="1" smtClean="0"/>
              <a:t>tegenstrijdigheid</a:t>
            </a:r>
            <a:r>
              <a:rPr lang="en-US" sz="3200" dirty="0" smtClean="0"/>
              <a:t>?</a:t>
            </a:r>
          </a:p>
          <a:p>
            <a:endParaRPr lang="nl-NL" dirty="0"/>
          </a:p>
        </p:txBody>
      </p:sp>
      <p:pic>
        <p:nvPicPr>
          <p:cNvPr id="4" name="Afbeelding 3" descr="http://www.refdag.nl/polopoly_fs/800px_barbed_wire_winter_1_642135!image/312351434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897" y="3429000"/>
            <a:ext cx="3916288" cy="3063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12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dirty="0"/>
              <a:t>Vernederd? Zeer vereerd</a:t>
            </a:r>
            <a:r>
              <a:rPr lang="nl-NL" sz="3600" dirty="0" smtClean="0"/>
              <a:t>!</a:t>
            </a:r>
            <a:br>
              <a:rPr lang="nl-NL" sz="3600" dirty="0" smtClean="0"/>
            </a:b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err="1" smtClean="0"/>
              <a:t>Vernederd</a:t>
            </a:r>
            <a:endParaRPr lang="en-US" sz="3200" b="1" dirty="0" smtClean="0"/>
          </a:p>
          <a:p>
            <a:pPr algn="l"/>
            <a:r>
              <a:rPr lang="en-US" sz="3200" b="1" dirty="0" err="1" smtClean="0"/>
              <a:t>Vereerd</a:t>
            </a:r>
            <a:endParaRPr lang="nl-NL" sz="3200" b="1" dirty="0" smtClean="0"/>
          </a:p>
          <a:p>
            <a:endParaRPr lang="nl-NL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88763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Vernederd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09600" y="908720"/>
            <a:ext cx="7924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err="1"/>
              <a:t>Denken</a:t>
            </a:r>
            <a:r>
              <a:rPr lang="en-US" sz="3200" dirty="0"/>
              <a:t> </a:t>
            </a:r>
            <a:r>
              <a:rPr lang="en-US" sz="3200" dirty="0" err="1"/>
              <a:t>ze</a:t>
            </a:r>
            <a:r>
              <a:rPr lang="en-US" sz="3200" dirty="0"/>
              <a:t> </a:t>
            </a:r>
            <a:r>
              <a:rPr lang="en-US" sz="3200" dirty="0" err="1"/>
              <a:t>dat</a:t>
            </a:r>
            <a:r>
              <a:rPr lang="en-US" sz="3200" dirty="0"/>
              <a:t> </a:t>
            </a:r>
            <a:r>
              <a:rPr lang="en-US" sz="3200" dirty="0" err="1"/>
              <a:t>ze</a:t>
            </a:r>
            <a:r>
              <a:rPr lang="en-US" sz="3200" dirty="0"/>
              <a:t> </a:t>
            </a:r>
            <a:r>
              <a:rPr lang="en-US" sz="3200" dirty="0" err="1"/>
              <a:t>eindelijk</a:t>
            </a:r>
            <a:r>
              <a:rPr lang="en-US" sz="3200" dirty="0"/>
              <a:t> van Hem </a:t>
            </a:r>
            <a:r>
              <a:rPr lang="en-US" sz="3200" dirty="0" err="1"/>
              <a:t>af</a:t>
            </a:r>
            <a:r>
              <a:rPr lang="en-US" sz="3200" dirty="0"/>
              <a:t> </a:t>
            </a:r>
            <a:r>
              <a:rPr lang="en-US" sz="3200" dirty="0" err="1"/>
              <a:t>zijn</a:t>
            </a:r>
            <a:r>
              <a:rPr lang="en-US" sz="3200" dirty="0"/>
              <a:t>….</a:t>
            </a:r>
          </a:p>
          <a:p>
            <a:pPr marL="0" indent="0">
              <a:buNone/>
            </a:pPr>
            <a:r>
              <a:rPr lang="en-US" sz="3200" dirty="0" err="1"/>
              <a:t>Gevangen</a:t>
            </a:r>
            <a:r>
              <a:rPr lang="en-US" sz="3200" dirty="0"/>
              <a:t> – </a:t>
            </a:r>
            <a:r>
              <a:rPr lang="en-US" sz="3200" dirty="0" err="1"/>
              <a:t>bevrijd</a:t>
            </a:r>
            <a:r>
              <a:rPr lang="en-US" sz="3200" dirty="0"/>
              <a:t> – </a:t>
            </a:r>
            <a:r>
              <a:rPr lang="en-US" sz="3200" dirty="0" err="1"/>
              <a:t>afgetuigd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Niet boos maar </a:t>
            </a:r>
            <a:r>
              <a:rPr lang="en-US" sz="3200" dirty="0" err="1"/>
              <a:t>blij</a:t>
            </a: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Een</a:t>
            </a:r>
            <a:r>
              <a:rPr lang="en-US" sz="3200" dirty="0"/>
              <a:t> met </a:t>
            </a:r>
            <a:r>
              <a:rPr lang="en-US" sz="3200" dirty="0" err="1"/>
              <a:t>Jezus</a:t>
            </a:r>
            <a:r>
              <a:rPr lang="en-US" sz="3200" dirty="0"/>
              <a:t> in </a:t>
            </a:r>
            <a:r>
              <a:rPr lang="en-US" sz="3200" dirty="0" err="1"/>
              <a:t>zijn</a:t>
            </a:r>
            <a:r>
              <a:rPr lang="en-US" sz="3200" dirty="0"/>
              <a:t> </a:t>
            </a:r>
            <a:r>
              <a:rPr lang="en-US" sz="3200" dirty="0" err="1"/>
              <a:t>lijden</a:t>
            </a:r>
            <a:r>
              <a:rPr lang="en-US" sz="3200" dirty="0"/>
              <a:t> en in </a:t>
            </a:r>
            <a:r>
              <a:rPr lang="en-US" sz="3200" dirty="0" err="1"/>
              <a:t>zijn</a:t>
            </a:r>
            <a:r>
              <a:rPr lang="en-US" sz="3200" dirty="0"/>
              <a:t> </a:t>
            </a:r>
            <a:r>
              <a:rPr lang="en-US" sz="3200" dirty="0" err="1"/>
              <a:t>luister</a:t>
            </a: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Zelfbeproeving</a:t>
            </a:r>
            <a:r>
              <a:rPr lang="en-US" sz="3200" dirty="0"/>
              <a:t>: </a:t>
            </a:r>
            <a:r>
              <a:rPr lang="en-US" sz="3200" dirty="0" err="1"/>
              <a:t>schaam</a:t>
            </a:r>
            <a:r>
              <a:rPr lang="en-US" sz="3200" dirty="0"/>
              <a:t> </a:t>
            </a:r>
            <a:r>
              <a:rPr lang="en-US" sz="3200" dirty="0" err="1"/>
              <a:t>jij</a:t>
            </a:r>
            <a:r>
              <a:rPr lang="en-US" sz="3200" dirty="0"/>
              <a:t> je </a:t>
            </a:r>
            <a:r>
              <a:rPr lang="en-US" sz="3200" dirty="0" err="1"/>
              <a:t>niet</a:t>
            </a:r>
            <a:r>
              <a:rPr lang="en-US" sz="3200" dirty="0"/>
              <a:t>?</a:t>
            </a:r>
            <a:endParaRPr lang="nl-NL" sz="3200" dirty="0"/>
          </a:p>
          <a:p>
            <a:endParaRPr lang="nl-NL" dirty="0"/>
          </a:p>
        </p:txBody>
      </p:sp>
      <p:pic>
        <p:nvPicPr>
          <p:cNvPr id="4" name="Picture 2" descr="http://i2.cdn.turner.com/cnn/dam/assets/140624110707-sudan-christian-woman-ibrahim-with-family-story-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4238630"/>
            <a:ext cx="4400630" cy="247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37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Vereerd</a:t>
            </a:r>
            <a:r>
              <a:rPr lang="en-US" sz="3200" dirty="0"/>
              <a:t/>
            </a:r>
            <a:br>
              <a:rPr lang="en-US" sz="3200" dirty="0"/>
            </a:br>
            <a:endParaRPr lang="nl-NL" dirty="0"/>
          </a:p>
        </p:txBody>
      </p:sp>
      <p:pic>
        <p:nvPicPr>
          <p:cNvPr id="4" name="Picture 8" descr="https://www.opendoors.nl/downloads/nun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49" y="188640"/>
            <a:ext cx="410377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179512" y="134076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Een</a:t>
            </a:r>
            <a:r>
              <a:rPr lang="en-US" sz="3200" dirty="0"/>
              <a:t> </a:t>
            </a:r>
            <a:r>
              <a:rPr lang="en-US" sz="3200" dirty="0" err="1"/>
              <a:t>soort</a:t>
            </a:r>
            <a:r>
              <a:rPr lang="en-US" sz="3200" dirty="0"/>
              <a:t> </a:t>
            </a:r>
            <a:r>
              <a:rPr lang="en-US" sz="3200" dirty="0" smtClean="0"/>
              <a:t>sacrament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Een</a:t>
            </a:r>
            <a:r>
              <a:rPr lang="en-US" sz="3200" dirty="0" smtClean="0"/>
              <a:t> </a:t>
            </a:r>
            <a:r>
              <a:rPr lang="en-US" sz="3200" dirty="0"/>
              <a:t>compliment </a:t>
            </a:r>
            <a:r>
              <a:rPr lang="en-US" sz="3200" dirty="0" err="1"/>
              <a:t>uit</a:t>
            </a:r>
            <a:r>
              <a:rPr lang="en-US" sz="3200" dirty="0"/>
              <a:t> de </a:t>
            </a:r>
            <a:r>
              <a:rPr lang="en-US" sz="3200" dirty="0" err="1"/>
              <a:t>hemel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err="1" smtClean="0"/>
              <a:t>Blijdschap</a:t>
            </a:r>
            <a:r>
              <a:rPr lang="en-US" sz="3200" dirty="0" smtClean="0"/>
              <a:t> </a:t>
            </a:r>
            <a:r>
              <a:rPr lang="en-US" sz="3200" dirty="0"/>
              <a:t>en </a:t>
            </a:r>
            <a:r>
              <a:rPr lang="en-US" sz="3200" dirty="0" err="1"/>
              <a:t>genade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err="1" smtClean="0"/>
              <a:t>Getuigenis</a:t>
            </a:r>
            <a:r>
              <a:rPr lang="en-US" sz="3200" dirty="0" smtClean="0"/>
              <a:t> </a:t>
            </a:r>
            <a:r>
              <a:rPr lang="en-US" sz="3200" dirty="0"/>
              <a:t>+ </a:t>
            </a:r>
            <a:r>
              <a:rPr lang="en-US" sz="3200" dirty="0" err="1"/>
              <a:t>martelaarschap</a:t>
            </a:r>
            <a:r>
              <a:rPr lang="en-US" sz="3200" dirty="0"/>
              <a:t> = ‘</a:t>
            </a:r>
            <a:r>
              <a:rPr lang="en-US" sz="3200" dirty="0" err="1"/>
              <a:t>martyria</a:t>
            </a:r>
            <a:r>
              <a:rPr lang="en-US" sz="3200" dirty="0"/>
              <a:t>’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Solidair</a:t>
            </a:r>
            <a:r>
              <a:rPr lang="en-US" sz="3200" dirty="0" smtClean="0"/>
              <a:t> </a:t>
            </a:r>
            <a:r>
              <a:rPr lang="en-US" sz="3200" dirty="0"/>
              <a:t>met </a:t>
            </a:r>
            <a:r>
              <a:rPr lang="en-US" sz="3200" dirty="0" err="1"/>
              <a:t>vervolgde</a:t>
            </a:r>
            <a:r>
              <a:rPr lang="en-US" sz="3200" dirty="0"/>
              <a:t> </a:t>
            </a:r>
            <a:r>
              <a:rPr lang="en-US" sz="3200" dirty="0" err="1"/>
              <a:t>christenen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316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218</TotalTime>
  <Words>92</Words>
  <Application>Microsoft Office PowerPoint</Application>
  <PresentationFormat>Diavoorstelling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Horizon</vt:lpstr>
      <vt:lpstr>Vernederd? Zeer vereerd! </vt:lpstr>
      <vt:lpstr>Vernederd? Zeer vereerd! </vt:lpstr>
      <vt:lpstr>Vernederd </vt:lpstr>
      <vt:lpstr>Vereerd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Jezus Christus sta je sterk</dc:title>
  <dc:creator>Marten de Vries</dc:creator>
  <cp:lastModifiedBy>Marten de Vries</cp:lastModifiedBy>
  <cp:revision>12</cp:revision>
  <dcterms:created xsi:type="dcterms:W3CDTF">2014-06-07T17:13:47Z</dcterms:created>
  <dcterms:modified xsi:type="dcterms:W3CDTF">2015-03-30T15:08:53Z</dcterms:modified>
</cp:coreProperties>
</file>