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9" r:id="rId2"/>
    <p:sldId id="260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B8FC9CA-95E7-4DB4-AF39-E1C56DF45EA6}" type="datetimeFigureOut">
              <a:rPr lang="nl-NL" smtClean="0"/>
              <a:t>2-2-2015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AA0C842-4338-4E2F-91A6-9679A45078BD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dorpsonderzoekbedum.jouwweb.nl/upload/a/8/2/dorpsonderzoekbedum/dsc02863-jpg-30.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78134"/>
            <a:ext cx="5112568" cy="383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dirty="0">
                <a:solidFill>
                  <a:srgbClr val="FFFF00"/>
                </a:solidFill>
              </a:rPr>
              <a:t>Een christen = een allochtoon</a:t>
            </a:r>
            <a:r>
              <a:rPr lang="nl-NL" sz="4400" dirty="0">
                <a:solidFill>
                  <a:srgbClr val="FFFF00"/>
                </a:solidFill>
              </a:rPr>
              <a:t/>
            </a:r>
            <a:br>
              <a:rPr lang="nl-NL" sz="4400" dirty="0">
                <a:solidFill>
                  <a:srgbClr val="FFFF00"/>
                </a:solidFill>
              </a:rPr>
            </a:br>
            <a:endParaRPr lang="nl-NL" sz="4400" dirty="0">
              <a:solidFill>
                <a:srgbClr val="FFFF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4159621"/>
            <a:ext cx="7467600" cy="2221707"/>
          </a:xfrm>
        </p:spPr>
        <p:txBody>
          <a:bodyPr>
            <a:normAutofit/>
          </a:bodyPr>
          <a:lstStyle/>
          <a:p>
            <a:r>
              <a:rPr lang="nl-NL" sz="4000" i="1" dirty="0"/>
              <a:t>Het land verschiet van kleur</a:t>
            </a:r>
            <a:endParaRPr lang="nl-NL" sz="4000" dirty="0"/>
          </a:p>
          <a:p>
            <a:r>
              <a:rPr lang="nl-NL" sz="4000" i="1" dirty="0"/>
              <a:t>Van wie is het land?</a:t>
            </a:r>
            <a:endParaRPr lang="nl-NL" sz="4000" dirty="0"/>
          </a:p>
          <a:p>
            <a:r>
              <a:rPr lang="nl-NL" sz="4000" i="1" dirty="0"/>
              <a:t>Wij horen hier niet</a:t>
            </a:r>
            <a:endParaRPr lang="nl-NL" sz="4000" dirty="0"/>
          </a:p>
          <a:p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74040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400" b="1" dirty="0">
                <a:solidFill>
                  <a:srgbClr val="FFFF00"/>
                </a:solidFill>
              </a:rPr>
              <a:t>Een christen = een allochtoon</a:t>
            </a:r>
            <a:r>
              <a:rPr lang="nl-NL" sz="4400" dirty="0">
                <a:solidFill>
                  <a:srgbClr val="FFFF00"/>
                </a:solidFill>
              </a:rPr>
              <a:t/>
            </a:r>
            <a:br>
              <a:rPr lang="nl-NL" sz="4400" dirty="0">
                <a:solidFill>
                  <a:srgbClr val="FFFF00"/>
                </a:solidFill>
              </a:rPr>
            </a:br>
            <a:endParaRPr lang="nl-NL" sz="4400" dirty="0">
              <a:solidFill>
                <a:srgbClr val="FFFF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495325"/>
            <a:ext cx="7467600" cy="4525963"/>
          </a:xfrm>
        </p:spPr>
        <p:txBody>
          <a:bodyPr>
            <a:normAutofit/>
          </a:bodyPr>
          <a:lstStyle/>
          <a:p>
            <a:pPr lvl="0"/>
            <a:r>
              <a:rPr lang="nl-NL" sz="4000" dirty="0" smtClean="0"/>
              <a:t>Je </a:t>
            </a:r>
            <a:r>
              <a:rPr lang="nl-NL" sz="4000" dirty="0"/>
              <a:t>hoort hier niet</a:t>
            </a:r>
          </a:p>
          <a:p>
            <a:pPr lvl="0"/>
            <a:r>
              <a:rPr lang="nl-NL" sz="4000" dirty="0"/>
              <a:t>Je bent op reis</a:t>
            </a:r>
          </a:p>
          <a:p>
            <a:pPr lvl="0"/>
            <a:r>
              <a:rPr lang="nl-NL" sz="4000" dirty="0"/>
              <a:t>Je hebt een vaderland</a:t>
            </a:r>
          </a:p>
          <a:p>
            <a:endParaRPr lang="nl-NL" sz="4000" dirty="0"/>
          </a:p>
        </p:txBody>
      </p:sp>
      <p:pic>
        <p:nvPicPr>
          <p:cNvPr id="5122" name="Picture 2" descr="http://www.liedjeskist.nl/bladmuziek/boek2/212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60246"/>
            <a:ext cx="7837512" cy="255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49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2.bp.blogspot.com/-ByYHdhIqWrI/UiyKYSntH8I/AAAAAAAAJqY/WnLPPuI7huU/s1600/IMG_626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70"/>
          <a:stretch/>
        </p:blipFill>
        <p:spPr bwMode="auto">
          <a:xfrm>
            <a:off x="1913500" y="2852936"/>
            <a:ext cx="719500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Autofit/>
          </a:bodyPr>
          <a:lstStyle/>
          <a:p>
            <a:pPr lvl="0"/>
            <a:r>
              <a:rPr lang="nl-NL" sz="4400" dirty="0">
                <a:solidFill>
                  <a:srgbClr val="FFFF00"/>
                </a:solidFill>
              </a:rPr>
              <a:t>Je hoort hier </a:t>
            </a:r>
            <a:r>
              <a:rPr lang="nl-NL" sz="4400" dirty="0" smtClean="0">
                <a:solidFill>
                  <a:srgbClr val="FFFF00"/>
                </a:solidFill>
              </a:rPr>
              <a:t>niet</a:t>
            </a:r>
            <a:r>
              <a:rPr lang="nl-NL" sz="4400" dirty="0">
                <a:solidFill>
                  <a:srgbClr val="FFFF00"/>
                </a:solidFill>
              </a:rPr>
              <a:t/>
            </a:r>
            <a:br>
              <a:rPr lang="nl-NL" sz="4400" dirty="0">
                <a:solidFill>
                  <a:srgbClr val="FFFF00"/>
                </a:solidFill>
              </a:rPr>
            </a:br>
            <a:endParaRPr lang="nl-NL" sz="4400" dirty="0">
              <a:solidFill>
                <a:srgbClr val="FFFF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764704"/>
            <a:ext cx="7467600" cy="4525963"/>
          </a:xfrm>
        </p:spPr>
        <p:txBody>
          <a:bodyPr>
            <a:noAutofit/>
          </a:bodyPr>
          <a:lstStyle/>
          <a:p>
            <a:r>
              <a:rPr lang="nl-NL" sz="4000" i="1" dirty="0"/>
              <a:t>Op de bonnefooi</a:t>
            </a:r>
            <a:endParaRPr lang="nl-NL" sz="4000" dirty="0"/>
          </a:p>
          <a:p>
            <a:r>
              <a:rPr lang="nl-NL" sz="4000" i="1" dirty="0"/>
              <a:t>Een klein stukje grond</a:t>
            </a:r>
            <a:endParaRPr lang="nl-NL" sz="4000" dirty="0"/>
          </a:p>
          <a:p>
            <a:r>
              <a:rPr lang="nl-NL" sz="4000" i="1" dirty="0"/>
              <a:t>Kampeerders in </a:t>
            </a:r>
            <a:r>
              <a:rPr lang="nl-NL" sz="4000" i="1" dirty="0" smtClean="0"/>
              <a:t>Kanaän</a:t>
            </a:r>
          </a:p>
          <a:p>
            <a:endParaRPr lang="nl-NL" sz="4000" i="1" dirty="0" smtClean="0"/>
          </a:p>
          <a:p>
            <a:endParaRPr lang="nl-NL" sz="4000" i="1" dirty="0" smtClean="0"/>
          </a:p>
          <a:p>
            <a:r>
              <a:rPr lang="nl-NL" sz="4000" i="1" dirty="0" smtClean="0"/>
              <a:t>Geloven </a:t>
            </a:r>
            <a:r>
              <a:rPr lang="nl-NL" sz="4000" i="1" dirty="0"/>
              <a:t>roept weerstand </a:t>
            </a:r>
            <a:r>
              <a:rPr lang="nl-NL" sz="4000" i="1" dirty="0" smtClean="0"/>
              <a:t>op</a:t>
            </a:r>
          </a:p>
          <a:p>
            <a:r>
              <a:rPr lang="nl-NL" sz="3600" i="1" dirty="0" smtClean="0"/>
              <a:t>Voel </a:t>
            </a:r>
            <a:r>
              <a:rPr lang="nl-NL" sz="3600" i="1" dirty="0"/>
              <a:t>je niet </a:t>
            </a:r>
            <a:r>
              <a:rPr lang="nl-NL" sz="3600" dirty="0"/>
              <a:t>happy</a:t>
            </a:r>
          </a:p>
          <a:p>
            <a:r>
              <a:rPr lang="nl-NL" sz="4000" i="1" dirty="0"/>
              <a:t>Niet van, wel in de wereld</a:t>
            </a:r>
            <a:endParaRPr lang="nl-NL" sz="4000" dirty="0"/>
          </a:p>
          <a:p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65740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hristelijke-ecard.nl/cards/13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947" y="2106"/>
            <a:ext cx="5052053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496" y="3645024"/>
            <a:ext cx="8928992" cy="2808312"/>
          </a:xfrm>
        </p:spPr>
        <p:txBody>
          <a:bodyPr>
            <a:normAutofit/>
          </a:bodyPr>
          <a:lstStyle/>
          <a:p>
            <a:r>
              <a:rPr lang="nl-NL" sz="3600" i="1" dirty="0"/>
              <a:t>Altijd onderweg</a:t>
            </a:r>
            <a:endParaRPr lang="nl-NL" sz="3600" dirty="0"/>
          </a:p>
          <a:p>
            <a:r>
              <a:rPr lang="nl-NL" sz="3600" i="1" dirty="0"/>
              <a:t>Geen ‘land van rust’</a:t>
            </a:r>
            <a:endParaRPr lang="nl-NL" sz="3600" dirty="0"/>
          </a:p>
          <a:p>
            <a:r>
              <a:rPr lang="nl-NL" sz="3600" i="1" dirty="0"/>
              <a:t>De ‘aardse tent’ en de ‘hemelse woning’</a:t>
            </a:r>
            <a:endParaRPr lang="nl-NL" sz="3600" dirty="0"/>
          </a:p>
          <a:p>
            <a:r>
              <a:rPr lang="nl-NL" sz="3600" i="1" dirty="0"/>
              <a:t>Toekomstmuziek, geen luchtspiegeling</a:t>
            </a:r>
            <a:endParaRPr lang="nl-NL" sz="3600" dirty="0"/>
          </a:p>
          <a:p>
            <a:endParaRPr lang="nl-NL" sz="36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nl-NL" sz="4400" dirty="0">
                <a:solidFill>
                  <a:srgbClr val="FFFF00"/>
                </a:solidFill>
              </a:rPr>
              <a:t/>
            </a:r>
            <a:br>
              <a:rPr lang="nl-NL" sz="4400" dirty="0">
                <a:solidFill>
                  <a:srgbClr val="FFFF00"/>
                </a:solidFill>
              </a:rPr>
            </a:br>
            <a:r>
              <a:rPr lang="nl-NL" sz="4400" dirty="0">
                <a:solidFill>
                  <a:srgbClr val="FFFF00"/>
                </a:solidFill>
              </a:rPr>
              <a:t>Je bent op reis</a:t>
            </a:r>
            <a:br>
              <a:rPr lang="nl-NL" sz="4400" dirty="0">
                <a:solidFill>
                  <a:srgbClr val="FFFF00"/>
                </a:solidFill>
              </a:rPr>
            </a:br>
            <a:endParaRPr lang="nl-NL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94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eblogs.nrc.nl/discussie/files/2009/09/mens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759" y="1109810"/>
            <a:ext cx="5009753" cy="382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>
                <a:solidFill>
                  <a:srgbClr val="FFFF00"/>
                </a:solidFill>
              </a:rPr>
              <a:t>Je hebt een vaderland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728" y="4293096"/>
            <a:ext cx="7467600" cy="2088232"/>
          </a:xfrm>
        </p:spPr>
        <p:txBody>
          <a:bodyPr>
            <a:noAutofit/>
          </a:bodyPr>
          <a:lstStyle/>
          <a:p>
            <a:r>
              <a:rPr lang="nl-NL" sz="4000" i="1" dirty="0"/>
              <a:t>Onze grote broer</a:t>
            </a:r>
            <a:endParaRPr lang="nl-NL" sz="4000" dirty="0"/>
          </a:p>
          <a:p>
            <a:r>
              <a:rPr lang="nl-NL" sz="4000" i="1" dirty="0"/>
              <a:t>Trots dat je allochtoon bent</a:t>
            </a:r>
            <a:endParaRPr lang="nl-NL" sz="4000" dirty="0"/>
          </a:p>
          <a:p>
            <a:r>
              <a:rPr lang="nl-NL" sz="4000" i="1" dirty="0" smtClean="0"/>
              <a:t>“Bent </a:t>
            </a:r>
            <a:r>
              <a:rPr lang="nl-NL" sz="4000" i="1" dirty="0"/>
              <a:t>u hier al wat gewend</a:t>
            </a:r>
            <a:r>
              <a:rPr lang="nl-NL" sz="4000" i="1" dirty="0" smtClean="0"/>
              <a:t>?”</a:t>
            </a:r>
            <a:endParaRPr lang="nl-NL" sz="4000" dirty="0"/>
          </a:p>
          <a:p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78108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sch">
  <a:themeElements>
    <a:clrScheme name="Technisch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sch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sch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</TotalTime>
  <Words>109</Words>
  <Application>Microsoft Office PowerPoint</Application>
  <PresentationFormat>Diavoorstelling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Technisch</vt:lpstr>
      <vt:lpstr>Een christen = een allochtoon </vt:lpstr>
      <vt:lpstr>Een christen = een allochtoon </vt:lpstr>
      <vt:lpstr>Je hoort hier niet </vt:lpstr>
      <vt:lpstr> Je bent op reis </vt:lpstr>
      <vt:lpstr>Je hebt een vaderland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Marten de Vries</dc:creator>
  <cp:lastModifiedBy>Marten de Vries</cp:lastModifiedBy>
  <cp:revision>7</cp:revision>
  <dcterms:created xsi:type="dcterms:W3CDTF">2014-11-01T15:23:58Z</dcterms:created>
  <dcterms:modified xsi:type="dcterms:W3CDTF">2015-02-02T13:07:46Z</dcterms:modified>
</cp:coreProperties>
</file>