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60" r:id="rId2"/>
    <p:sldId id="261" r:id="rId3"/>
    <p:sldId id="265" r:id="rId4"/>
    <p:sldId id="263" r:id="rId5"/>
    <p:sldId id="264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8FC9CA-95E7-4DB4-AF39-E1C56DF45EA6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A0C842-4338-4E2F-91A6-9679A45078BD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ogen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gericht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op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Jezus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Millitia</a:t>
            </a:r>
            <a:r>
              <a:rPr lang="en-US" sz="3200" dirty="0" smtClean="0"/>
              <a:t> Christi</a:t>
            </a:r>
          </a:p>
          <a:p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pacifisme</a:t>
            </a:r>
            <a:r>
              <a:rPr lang="en-US" sz="3200" dirty="0" smtClean="0"/>
              <a:t> maar </a:t>
            </a:r>
            <a:r>
              <a:rPr lang="en-US" sz="3200" dirty="0" err="1" smtClean="0"/>
              <a:t>djihaad</a:t>
            </a:r>
            <a:endParaRPr lang="en-US" sz="3200" dirty="0" smtClean="0"/>
          </a:p>
          <a:p>
            <a:r>
              <a:rPr lang="en-US" sz="3200" dirty="0" smtClean="0"/>
              <a:t>Supporters en </a:t>
            </a:r>
            <a:r>
              <a:rPr lang="en-US" sz="3200" dirty="0" err="1" smtClean="0"/>
              <a:t>een</a:t>
            </a:r>
            <a:r>
              <a:rPr lang="en-US" sz="3200" dirty="0" smtClean="0"/>
              <a:t> coach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90581"/>
            <a:ext cx="3365375" cy="41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ogen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gericht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op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Jezus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200" dirty="0" err="1" smtClean="0"/>
              <a:t>Hij</a:t>
            </a:r>
            <a:r>
              <a:rPr lang="en-US" sz="3200" dirty="0" smtClean="0"/>
              <a:t> </a:t>
            </a:r>
            <a:r>
              <a:rPr lang="en-US" sz="3200" dirty="0" err="1" smtClean="0"/>
              <a:t>baande</a:t>
            </a:r>
            <a:r>
              <a:rPr lang="en-US" sz="3200" dirty="0" smtClean="0"/>
              <a:t> je pad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Ren </a:t>
            </a:r>
            <a:r>
              <a:rPr lang="en-US" sz="3200" dirty="0" err="1" smtClean="0"/>
              <a:t>achter</a:t>
            </a:r>
            <a:r>
              <a:rPr lang="en-US" sz="3200" dirty="0" smtClean="0"/>
              <a:t> Hem </a:t>
            </a:r>
            <a:r>
              <a:rPr lang="en-US" sz="3200" dirty="0" err="1" smtClean="0"/>
              <a:t>aan</a:t>
            </a:r>
            <a:endParaRPr lang="en-US" sz="3200" dirty="0" smtClean="0"/>
          </a:p>
          <a:p>
            <a:pPr marL="550926" indent="-514350">
              <a:buFont typeface="+mj-lt"/>
              <a:buAutoNum type="arabicPeriod"/>
            </a:pP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bereik</a:t>
            </a:r>
            <a:r>
              <a:rPr lang="en-US" sz="3200" dirty="0" smtClean="0"/>
              <a:t> je de </a:t>
            </a:r>
            <a:r>
              <a:rPr lang="en-US" sz="3200" dirty="0" err="1" smtClean="0"/>
              <a:t>eindstreep</a:t>
            </a:r>
            <a:endParaRPr lang="nl-NL" sz="3200" dirty="0"/>
          </a:p>
        </p:txBody>
      </p:sp>
      <p:pic>
        <p:nvPicPr>
          <p:cNvPr id="3074" name="Picture 2" descr="http://www.historicstpauls.ca/assets/images/Sermon%20images/Striving_for_Per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50" y="3429001"/>
            <a:ext cx="5943078" cy="34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Jezus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baande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pad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De hoofdpersoon is Jezus</a:t>
            </a:r>
          </a:p>
          <a:p>
            <a:r>
              <a:rPr lang="nl-NL" sz="3200" b="1" dirty="0"/>
              <a:t>Je therapeut? Je Heiland!</a:t>
            </a:r>
            <a:endParaRPr lang="nl-NL" sz="3200" dirty="0"/>
          </a:p>
          <a:p>
            <a:r>
              <a:rPr lang="nl-NL" sz="3200" b="1" dirty="0"/>
              <a:t>Hij volbracht zijn kruistocht</a:t>
            </a:r>
            <a:endParaRPr lang="nl-NL" sz="3200" dirty="0"/>
          </a:p>
          <a:p>
            <a:r>
              <a:rPr lang="nl-NL" sz="3200" b="1" dirty="0" err="1"/>
              <a:t>Aanvuurders</a:t>
            </a:r>
            <a:r>
              <a:rPr lang="nl-NL" sz="3200" b="1" dirty="0"/>
              <a:t> en Aanvoerder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6690"/>
            <a:ext cx="4860038" cy="27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Ren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achter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Jezus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525963"/>
          </a:xfrm>
        </p:spPr>
        <p:txBody>
          <a:bodyPr>
            <a:normAutofit/>
          </a:bodyPr>
          <a:lstStyle/>
          <a:p>
            <a:r>
              <a:rPr lang="nl-NL" sz="3200" b="1" dirty="0"/>
              <a:t>Ren voor je leven</a:t>
            </a:r>
            <a:endParaRPr lang="nl-NL" sz="3200" dirty="0"/>
          </a:p>
          <a:p>
            <a:r>
              <a:rPr lang="nl-NL" sz="3200" b="1" dirty="0"/>
              <a:t>Een natte jas</a:t>
            </a:r>
            <a:endParaRPr lang="nl-NL" sz="3200" dirty="0"/>
          </a:p>
          <a:p>
            <a:r>
              <a:rPr lang="nl-NL" sz="3200" b="1" dirty="0"/>
              <a:t>Ballast overboord</a:t>
            </a:r>
            <a:endParaRPr lang="nl-NL" sz="3200" dirty="0"/>
          </a:p>
          <a:p>
            <a:r>
              <a:rPr lang="nl-NL" sz="3200" b="1" dirty="0"/>
              <a:t>‘Doop-</a:t>
            </a:r>
            <a:r>
              <a:rPr lang="nl-NL" sz="3200" b="1" dirty="0" err="1"/>
              <a:t>ing</a:t>
            </a:r>
            <a:r>
              <a:rPr lang="nl-NL" sz="3200" b="1" dirty="0"/>
              <a:t>’ en sportvoeding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5122" name="Picture 2" descr="http://dwellingintheword.files.wordpress.com/2010/05/12-runner-and-v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32" y="3861048"/>
            <a:ext cx="5029773" cy="29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Met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Jezus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bereik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 de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84784"/>
            <a:ext cx="7467600" cy="4525963"/>
          </a:xfrm>
        </p:spPr>
        <p:txBody>
          <a:bodyPr>
            <a:normAutofit/>
          </a:bodyPr>
          <a:lstStyle/>
          <a:p>
            <a:r>
              <a:rPr lang="nl-NL" sz="3200" b="1" dirty="0"/>
              <a:t>Zij zitten op de tribune</a:t>
            </a:r>
            <a:endParaRPr lang="nl-NL" sz="3200" dirty="0"/>
          </a:p>
          <a:p>
            <a:r>
              <a:rPr lang="nl-NL" sz="3200" b="1" dirty="0"/>
              <a:t>Hij is de A en de Z</a:t>
            </a:r>
            <a:endParaRPr lang="nl-NL" sz="3200" dirty="0"/>
          </a:p>
          <a:p>
            <a:r>
              <a:rPr lang="nl-NL" sz="3200" b="1" i="1" dirty="0"/>
              <a:t>We are the </a:t>
            </a:r>
            <a:r>
              <a:rPr lang="nl-NL" sz="3200" b="1" i="1" dirty="0" err="1"/>
              <a:t>champions</a:t>
            </a:r>
            <a:endParaRPr lang="nl-NL" sz="3200" i="1" dirty="0"/>
          </a:p>
          <a:p>
            <a:r>
              <a:rPr lang="nl-NL" sz="3200" b="1" dirty="0"/>
              <a:t>Laat de jeugd trainen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4098" name="Picture 2" descr="http://image.spreadshirt.net/image-server/v1/products/201264810/views/1,width=378,height=378,appearanceId=2/Jesus-Rennen-%7C-Jesus-Race-%7C-Apocalypse-T-Shi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210" r="7063" b="-2210"/>
          <a:stretch/>
        </p:blipFill>
        <p:spPr bwMode="auto">
          <a:xfrm>
            <a:off x="5364088" y="2630360"/>
            <a:ext cx="3507859" cy="41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</TotalTime>
  <Words>100</Words>
  <Application>Microsoft Office PowerPoint</Application>
  <PresentationFormat>Diavoorstelling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Technisch</vt:lpstr>
      <vt:lpstr>Alle ogen gericht op Jezus!</vt:lpstr>
      <vt:lpstr>Alle ogen gericht op Jezus!</vt:lpstr>
      <vt:lpstr>1. Jezus baande je pad</vt:lpstr>
      <vt:lpstr> 2. Ren achter Jezus aan  </vt:lpstr>
      <vt:lpstr>3. Met Jezus bereik je de finish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11</cp:revision>
  <dcterms:created xsi:type="dcterms:W3CDTF">2014-11-01T15:23:58Z</dcterms:created>
  <dcterms:modified xsi:type="dcterms:W3CDTF">2015-02-02T13:08:06Z</dcterms:modified>
</cp:coreProperties>
</file>