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nl-N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op het pictogram als u een afbeelding wilt toevoegen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90E685-38C3-422D-9348-B3070F2D2076}" type="datetimeFigureOut">
              <a:rPr lang="nl-NL" smtClean="0"/>
              <a:t>25-4-2015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3BD059-0721-479E-A38D-A0F75AAD06F4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>
                <a:effectLst/>
              </a:rPr>
              <a:t>d</a:t>
            </a:r>
            <a:r>
              <a:rPr lang="nl-NL" sz="4800" dirty="0" smtClean="0">
                <a:effectLst/>
              </a:rPr>
              <a:t>e </a:t>
            </a:r>
            <a:r>
              <a:rPr lang="nl-NL" sz="4800" dirty="0">
                <a:effectLst/>
              </a:rPr>
              <a:t>kerk is van </a:t>
            </a:r>
            <a:r>
              <a:rPr lang="nl-NL" sz="4800" dirty="0" smtClean="0">
                <a:effectLst/>
              </a:rPr>
              <a:t>God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3600" dirty="0" err="1"/>
              <a:t>p</a:t>
            </a:r>
            <a:r>
              <a:rPr lang="en-US" sz="3600" dirty="0" err="1" smtClean="0"/>
              <a:t>reek</a:t>
            </a:r>
            <a:r>
              <a:rPr lang="en-US" sz="3600" dirty="0" smtClean="0"/>
              <a:t> over I </a:t>
            </a:r>
            <a:r>
              <a:rPr lang="en-US" sz="3600" dirty="0" err="1" smtClean="0"/>
              <a:t>Korintiërs</a:t>
            </a:r>
            <a:r>
              <a:rPr lang="en-US" sz="3600" dirty="0" smtClean="0"/>
              <a:t> 3,9</a:t>
            </a:r>
          </a:p>
          <a:p>
            <a:pPr marL="137160" indent="0" algn="ctr">
              <a:buNone/>
            </a:pPr>
            <a:r>
              <a:rPr lang="en-US" sz="3600" i="1" dirty="0" err="1"/>
              <a:t>b</a:t>
            </a:r>
            <a:r>
              <a:rPr lang="en-US" sz="3600" i="1" dirty="0" err="1" smtClean="0"/>
              <a:t>evestiging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ouderlingen</a:t>
            </a:r>
            <a:r>
              <a:rPr lang="en-US" sz="3600" i="1" dirty="0" smtClean="0"/>
              <a:t> &amp; </a:t>
            </a:r>
            <a:r>
              <a:rPr lang="en-US" sz="3600" i="1" dirty="0" err="1" smtClean="0"/>
              <a:t>diakenen</a:t>
            </a:r>
            <a:endParaRPr lang="en-US" sz="3600" i="1" dirty="0" smtClean="0"/>
          </a:p>
          <a:p>
            <a:pPr marL="137160" indent="0">
              <a:buNone/>
            </a:pPr>
            <a:endParaRPr lang="en-US" sz="3600" dirty="0" smtClean="0"/>
          </a:p>
          <a:p>
            <a:pPr marL="137160" indent="0">
              <a:buNone/>
            </a:pPr>
            <a:endParaRPr lang="en-US" sz="3600" dirty="0" smtClean="0"/>
          </a:p>
          <a:p>
            <a:pPr marL="137160" indent="0">
              <a:buNone/>
            </a:pPr>
            <a:endParaRPr lang="en-US" sz="3600" dirty="0"/>
          </a:p>
          <a:p>
            <a:pPr marL="137160" indent="0">
              <a:buNone/>
            </a:pPr>
            <a:r>
              <a:rPr lang="en-US" sz="3600" dirty="0" smtClean="0"/>
              <a:t>Ds. Marten de Vries</a:t>
            </a:r>
          </a:p>
          <a:p>
            <a:pPr marL="137160" indent="0" algn="r">
              <a:buNone/>
            </a:pPr>
            <a:r>
              <a:rPr lang="en-US" sz="3600" dirty="0" smtClean="0"/>
              <a:t>Bedum, 26 </a:t>
            </a:r>
            <a:r>
              <a:rPr lang="en-US" sz="3600" dirty="0" err="1" smtClean="0"/>
              <a:t>april</a:t>
            </a:r>
            <a:r>
              <a:rPr lang="en-US" sz="3600" dirty="0" smtClean="0"/>
              <a:t> 2015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84104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nl-NL" sz="4800" dirty="0" smtClean="0">
                <a:effectLst/>
              </a:rPr>
              <a:t>de </a:t>
            </a:r>
            <a:r>
              <a:rPr lang="nl-NL" sz="4800" dirty="0">
                <a:effectLst/>
              </a:rPr>
              <a:t>kerk is van God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nl-NL" b="1" dirty="0"/>
              <a:t>Nieuwe leiders </a:t>
            </a:r>
            <a:r>
              <a:rPr lang="nl-NL" b="1" dirty="0" smtClean="0"/>
              <a:t>komen van God</a:t>
            </a:r>
          </a:p>
          <a:p>
            <a:pPr marL="137160" indent="0">
              <a:buNone/>
            </a:pPr>
            <a:r>
              <a:rPr lang="nl-NL" b="1" dirty="0" smtClean="0"/>
              <a:t>De </a:t>
            </a:r>
            <a:r>
              <a:rPr lang="nl-NL" b="1" dirty="0"/>
              <a:t>kerk is Gods </a:t>
            </a:r>
            <a:r>
              <a:rPr lang="nl-NL" b="1" dirty="0" smtClean="0"/>
              <a:t>project</a:t>
            </a:r>
            <a:endParaRPr lang="nl-NL" dirty="0"/>
          </a:p>
          <a:p>
            <a:pPr marL="137160" indent="0">
              <a:buNone/>
            </a:pPr>
            <a:r>
              <a:rPr lang="nl-NL" b="1" dirty="0"/>
              <a:t>Geen </a:t>
            </a:r>
            <a:r>
              <a:rPr lang="nl-NL" b="1" dirty="0" smtClean="0"/>
              <a:t>boerenschuur maar een tempel</a:t>
            </a:r>
            <a:endParaRPr lang="nl-NL" dirty="0"/>
          </a:p>
          <a:p>
            <a:pPr marL="137160" indent="0">
              <a:buNone/>
            </a:pPr>
            <a:endParaRPr lang="nl-NL" dirty="0"/>
          </a:p>
        </p:txBody>
      </p:sp>
      <p:pic>
        <p:nvPicPr>
          <p:cNvPr id="6" name="Picture 2" descr="http://3.bp.blogspot.com/_zbMt3W4lTvg/S7lwP-KEqXI/AAAAAAAAFHY/N1hosH5BeYQ/s1600/april10+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504" y="3068960"/>
            <a:ext cx="4572000" cy="379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82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>
                <a:effectLst/>
              </a:rPr>
              <a:t>de </a:t>
            </a:r>
            <a:r>
              <a:rPr lang="nl-NL" sz="4800" dirty="0">
                <a:effectLst/>
              </a:rPr>
              <a:t>kerk is van God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 </a:t>
            </a:r>
            <a:r>
              <a:rPr lang="en-US" sz="3600" dirty="0" err="1" smtClean="0"/>
              <a:t>gemeente</a:t>
            </a:r>
            <a:endParaRPr lang="en-US" sz="3600" dirty="0" smtClean="0"/>
          </a:p>
          <a:p>
            <a:r>
              <a:rPr lang="en-US" sz="3600" dirty="0" smtClean="0"/>
              <a:t>De </a:t>
            </a:r>
            <a:r>
              <a:rPr lang="en-US" sz="3600" dirty="0" err="1" smtClean="0"/>
              <a:t>ouderlingen</a:t>
            </a:r>
            <a:r>
              <a:rPr lang="en-US" sz="3600" dirty="0" smtClean="0"/>
              <a:t> en </a:t>
            </a:r>
            <a:r>
              <a:rPr lang="en-US" sz="3600" dirty="0" err="1" smtClean="0"/>
              <a:t>diakenen</a:t>
            </a:r>
            <a:endParaRPr lang="nl-NL" sz="3600" dirty="0"/>
          </a:p>
        </p:txBody>
      </p:sp>
      <p:pic>
        <p:nvPicPr>
          <p:cNvPr id="3074" name="Picture 2" descr="http://biblia.com/bible/images/500/1Co3.9?extension=png&amp;fallbackOnFailure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739" y="2924944"/>
            <a:ext cx="6797013" cy="382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42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de </a:t>
            </a:r>
            <a:r>
              <a:rPr lang="en-US" sz="4800" dirty="0" err="1" smtClean="0"/>
              <a:t>gemeente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196752"/>
            <a:ext cx="8229600" cy="4709160"/>
          </a:xfrm>
        </p:spPr>
        <p:txBody>
          <a:bodyPr>
            <a:noAutofit/>
          </a:bodyPr>
          <a:lstStyle/>
          <a:p>
            <a:pPr marL="137160" indent="0">
              <a:buNone/>
            </a:pPr>
            <a:endParaRPr lang="nl-NL" b="1" i="1" dirty="0" smtClean="0"/>
          </a:p>
          <a:p>
            <a:pPr marL="137160" indent="0">
              <a:buNone/>
            </a:pPr>
            <a:endParaRPr lang="nl-NL" b="1" i="1" dirty="0"/>
          </a:p>
          <a:p>
            <a:pPr marL="137160" indent="0">
              <a:buNone/>
            </a:pPr>
            <a:endParaRPr lang="nl-NL" b="1" i="1" dirty="0" smtClean="0"/>
          </a:p>
          <a:p>
            <a:pPr marL="137160" indent="0">
              <a:buNone/>
            </a:pPr>
            <a:r>
              <a:rPr lang="nl-NL" b="1" i="1" dirty="0" smtClean="0"/>
              <a:t>‘</a:t>
            </a:r>
            <a:r>
              <a:rPr lang="nl-NL" b="1" i="1" dirty="0"/>
              <a:t>Het huis waar alles spreekt van God’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Een huis in aanbouw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Een gefundeerd gebouw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Zonder Christus gaat het nergens over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Allemaal ‘levende stenen’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Dankbaar met </a:t>
            </a:r>
            <a:r>
              <a:rPr lang="nl-NL" b="1" i="1" dirty="0" smtClean="0"/>
              <a:t>ieder </a:t>
            </a:r>
            <a:r>
              <a:rPr lang="nl-NL" b="1" i="1" dirty="0"/>
              <a:t>die Jezus belijdt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Loopjongens en – meisjes van de Heer</a:t>
            </a:r>
            <a:endParaRPr lang="nl-NL" dirty="0"/>
          </a:p>
          <a:p>
            <a:pPr marL="137160" indent="0">
              <a:buNone/>
            </a:pPr>
            <a:r>
              <a:rPr lang="nl-NL" b="1" i="1" dirty="0" smtClean="0"/>
              <a:t>Jezus </a:t>
            </a:r>
            <a:r>
              <a:rPr lang="nl-NL" b="1" i="1" dirty="0"/>
              <a:t>maakt gebruik van onze diensten</a:t>
            </a:r>
            <a:endParaRPr lang="nl-NL" dirty="0"/>
          </a:p>
          <a:p>
            <a:pPr marL="137160" indent="0">
              <a:buNone/>
            </a:pPr>
            <a:endParaRPr lang="nl-NL" dirty="0"/>
          </a:p>
        </p:txBody>
      </p:sp>
      <p:pic>
        <p:nvPicPr>
          <p:cNvPr id="1028" name="Picture 4" descr="http://www.agodman.com/blog/wp-content/uploads/2013/08/1-cor-3-9-we-are-gods-cultivated-land-gods-buil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862"/>
            <a:ext cx="4067944" cy="27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43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/>
              <a:t>d</a:t>
            </a:r>
            <a:r>
              <a:rPr lang="en-US" sz="4800" dirty="0" smtClean="0"/>
              <a:t>e </a:t>
            </a:r>
            <a:r>
              <a:rPr lang="en-US" sz="4800" dirty="0" err="1" smtClean="0"/>
              <a:t>ambtsdragers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340768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nl-NL" b="1" i="1" dirty="0"/>
              <a:t>In Gods dienst elkaars medewerkers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Geen </a:t>
            </a:r>
            <a:r>
              <a:rPr lang="nl-NL" b="1" i="1" dirty="0" err="1"/>
              <a:t>zzp’ers</a:t>
            </a:r>
            <a:r>
              <a:rPr lang="nl-NL" b="1" i="1" dirty="0"/>
              <a:t> maar een team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Niet voor spek en bonen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Vuurbestendig bouwmateriaal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Je loon: mensen bij Jezus</a:t>
            </a:r>
            <a:endParaRPr lang="nl-NL" dirty="0"/>
          </a:p>
          <a:p>
            <a:pPr marL="137160" indent="0">
              <a:buNone/>
            </a:pPr>
            <a:r>
              <a:rPr lang="nl-NL" b="1" i="1" dirty="0"/>
              <a:t>Goed </a:t>
            </a:r>
            <a:r>
              <a:rPr lang="nl-NL" b="1" i="1" dirty="0" smtClean="0"/>
              <a:t>bestede </a:t>
            </a:r>
            <a:r>
              <a:rPr lang="nl-NL" b="1" i="1" dirty="0"/>
              <a:t>tijd</a:t>
            </a:r>
            <a:endParaRPr lang="nl-NL" dirty="0"/>
          </a:p>
          <a:p>
            <a:pPr marL="137160" indent="0">
              <a:buNone/>
            </a:pP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398" y="3933056"/>
            <a:ext cx="5391603" cy="2924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318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ppun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oppunt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ppunt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717</TotalTime>
  <Words>131</Words>
  <Application>Microsoft Office PowerPoint</Application>
  <PresentationFormat>Diavoorstelling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Toppunt</vt:lpstr>
      <vt:lpstr>de kerk is van God</vt:lpstr>
      <vt:lpstr>de kerk is van God</vt:lpstr>
      <vt:lpstr>de kerk is van God</vt:lpstr>
      <vt:lpstr>de gemeente</vt:lpstr>
      <vt:lpstr>de ambtsdragers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Marten de Vries</dc:creator>
  <cp:lastModifiedBy>Marten de Vries</cp:lastModifiedBy>
  <cp:revision>6</cp:revision>
  <dcterms:created xsi:type="dcterms:W3CDTF">2015-04-25T08:30:33Z</dcterms:created>
  <dcterms:modified xsi:type="dcterms:W3CDTF">2015-04-25T20:28:31Z</dcterms:modified>
</cp:coreProperties>
</file>