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75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3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30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1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2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44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4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1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93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0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9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16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3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12/25/2014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620688"/>
            <a:ext cx="6457950" cy="129302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geheim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om door te </a:t>
            </a:r>
            <a:r>
              <a:rPr lang="en-US" dirty="0" err="1" smtClean="0">
                <a:solidFill>
                  <a:srgbClr val="FFFF00"/>
                </a:solidFill>
              </a:rPr>
              <a:t>vertellen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14350" y="2060848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Kerstpreek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over </a:t>
            </a:r>
            <a:r>
              <a:rPr lang="en-US" sz="4000" dirty="0" smtClean="0"/>
              <a:t>I </a:t>
            </a:r>
            <a:r>
              <a:rPr lang="en-US" sz="4000" dirty="0" err="1" smtClean="0"/>
              <a:t>Timoteüs</a:t>
            </a:r>
            <a:r>
              <a:rPr lang="en-US" sz="4000" dirty="0" smtClean="0"/>
              <a:t> 3,16</a:t>
            </a:r>
            <a:endParaRPr lang="nl-N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42" y="3647516"/>
            <a:ext cx="4641354" cy="31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1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476672"/>
            <a:ext cx="6457950" cy="1293028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geheim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om door te </a:t>
            </a:r>
            <a:r>
              <a:rPr lang="en-US" dirty="0" err="1">
                <a:solidFill>
                  <a:srgbClr val="FFFF00"/>
                </a:solidFill>
              </a:rPr>
              <a:t>vertellen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i="1" dirty="0"/>
              <a:t>Een geheim; niet </a:t>
            </a:r>
            <a:r>
              <a:rPr lang="nl-NL" sz="3600" i="1" dirty="0" smtClean="0"/>
              <a:t>geheimzinnig</a:t>
            </a:r>
          </a:p>
          <a:p>
            <a:endParaRPr lang="nl-NL" sz="3600" dirty="0"/>
          </a:p>
          <a:p>
            <a:r>
              <a:rPr lang="nl-NL" sz="3600" i="1" dirty="0"/>
              <a:t>Niet ván onszelf; niet vóór </a:t>
            </a:r>
            <a:r>
              <a:rPr lang="nl-NL" sz="3600" i="1" dirty="0" smtClean="0"/>
              <a:t>onszelf</a:t>
            </a:r>
          </a:p>
          <a:p>
            <a:endParaRPr lang="nl-NL" sz="3600" dirty="0"/>
          </a:p>
          <a:p>
            <a:r>
              <a:rPr lang="nl-NL" sz="3600" i="1" dirty="0"/>
              <a:t>De mond en de handen </a:t>
            </a:r>
            <a:r>
              <a:rPr lang="nl-NL" sz="3600" i="1" dirty="0" smtClean="0"/>
              <a:t>vol</a:t>
            </a:r>
          </a:p>
          <a:p>
            <a:endParaRPr lang="nl-NL" sz="3600" dirty="0"/>
          </a:p>
          <a:p>
            <a:r>
              <a:rPr lang="nl-NL" sz="3600" i="1" dirty="0"/>
              <a:t>Tussen hemel en aarde</a:t>
            </a: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499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476672"/>
            <a:ext cx="8424936" cy="6408712"/>
          </a:xfrm>
        </p:spPr>
        <p:txBody>
          <a:bodyPr>
            <a:noAutofit/>
          </a:bodyPr>
          <a:lstStyle/>
          <a:p>
            <a:r>
              <a:rPr lang="nl-NL" sz="2800" b="1" i="1" dirty="0">
                <a:solidFill>
                  <a:srgbClr val="76F8FE"/>
                </a:solidFill>
              </a:rPr>
              <a:t>“Hij is geopenbaard in een sterfelijk lichaam”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>
                <a:sym typeface="Wingdings" panose="05000000000000000000" pitchFamily="2" charset="2"/>
              </a:rPr>
              <a:t>	 </a:t>
            </a:r>
            <a:r>
              <a:rPr lang="nl-NL" sz="2800" i="1" dirty="0" smtClean="0"/>
              <a:t>Openbaring </a:t>
            </a:r>
            <a:r>
              <a:rPr lang="nl-NL" sz="2800" i="1" dirty="0"/>
              <a:t>en vervulling</a:t>
            </a:r>
            <a:endParaRPr lang="nl-NL" sz="2800" dirty="0"/>
          </a:p>
          <a:p>
            <a:r>
              <a:rPr lang="nl-NL" sz="2800" b="1" i="1" dirty="0">
                <a:solidFill>
                  <a:srgbClr val="76F8FE"/>
                </a:solidFill>
              </a:rPr>
              <a:t>“Hij is in het gelijk gesteld door de Geest”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>
                <a:sym typeface="Wingdings" panose="05000000000000000000" pitchFamily="2" charset="2"/>
              </a:rPr>
              <a:t>	 </a:t>
            </a:r>
            <a:r>
              <a:rPr lang="nl-NL" sz="2800" i="1" dirty="0" smtClean="0"/>
              <a:t>De </a:t>
            </a:r>
            <a:r>
              <a:rPr lang="nl-NL" sz="2800" i="1" dirty="0"/>
              <a:t>Heilige Geest geeft Jezus gelijk</a:t>
            </a:r>
            <a:endParaRPr lang="nl-NL" sz="2800" dirty="0"/>
          </a:p>
          <a:p>
            <a:r>
              <a:rPr lang="nl-NL" sz="2800" b="1" i="1" dirty="0">
                <a:solidFill>
                  <a:srgbClr val="76F8FE"/>
                </a:solidFill>
              </a:rPr>
              <a:t>“Hij is verschenen aan de engelen”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>
                <a:sym typeface="Wingdings" panose="05000000000000000000" pitchFamily="2" charset="2"/>
              </a:rPr>
              <a:t>	 </a:t>
            </a:r>
            <a:r>
              <a:rPr lang="nl-NL" sz="2800" i="1" dirty="0" smtClean="0"/>
              <a:t>‘</a:t>
            </a:r>
            <a:r>
              <a:rPr lang="nl-NL" sz="2800" i="1" dirty="0"/>
              <a:t>De vorst der </a:t>
            </a:r>
            <a:r>
              <a:rPr lang="nl-NL" sz="2800" i="1" dirty="0" err="1"/>
              <a:t>eng’len</a:t>
            </a:r>
            <a:r>
              <a:rPr lang="nl-NL" sz="2800" i="1" dirty="0"/>
              <a:t>’</a:t>
            </a:r>
            <a:endParaRPr lang="nl-NL" sz="2800" dirty="0"/>
          </a:p>
          <a:p>
            <a:r>
              <a:rPr lang="nl-NL" sz="2800" b="1" i="1" dirty="0">
                <a:solidFill>
                  <a:srgbClr val="76F8FE"/>
                </a:solidFill>
              </a:rPr>
              <a:t>“Hij is verkondigd onder de volken” 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/>
              <a:t>	</a:t>
            </a:r>
            <a:r>
              <a:rPr lang="nl-NL" sz="2800" i="1" dirty="0" smtClean="0">
                <a:sym typeface="Wingdings" panose="05000000000000000000" pitchFamily="2" charset="2"/>
              </a:rPr>
              <a:t> </a:t>
            </a:r>
            <a:r>
              <a:rPr lang="nl-NL" sz="2800" i="1" dirty="0" smtClean="0"/>
              <a:t>Fluister </a:t>
            </a:r>
            <a:r>
              <a:rPr lang="nl-NL" sz="2800" i="1" dirty="0"/>
              <a:t>het </a:t>
            </a:r>
            <a:r>
              <a:rPr lang="nl-NL" sz="2800" i="1" dirty="0" smtClean="0"/>
              <a:t>je </a:t>
            </a:r>
            <a:r>
              <a:rPr lang="nl-NL" sz="2800" i="1" dirty="0"/>
              <a:t>buurman </a:t>
            </a:r>
            <a:r>
              <a:rPr lang="nl-NL" sz="2800" i="1" dirty="0" smtClean="0"/>
              <a:t>in</a:t>
            </a:r>
          </a:p>
          <a:p>
            <a:r>
              <a:rPr lang="nl-NL" sz="2800" b="1" i="1" dirty="0">
                <a:solidFill>
                  <a:srgbClr val="76F8FE"/>
                </a:solidFill>
              </a:rPr>
              <a:t>“Hij vond geloof in de wereld” 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/>
              <a:t>	</a:t>
            </a:r>
            <a:r>
              <a:rPr lang="nl-NL" sz="2800" i="1" dirty="0" smtClean="0">
                <a:sym typeface="Wingdings" panose="05000000000000000000" pitchFamily="2" charset="2"/>
              </a:rPr>
              <a:t> </a:t>
            </a:r>
            <a:r>
              <a:rPr lang="nl-NL" sz="2800" i="1" dirty="0" smtClean="0"/>
              <a:t>Tegen </a:t>
            </a:r>
            <a:r>
              <a:rPr lang="nl-NL" sz="2800" i="1" dirty="0"/>
              <a:t>de verdrukking in</a:t>
            </a:r>
            <a:endParaRPr lang="nl-NL" sz="2800" dirty="0"/>
          </a:p>
          <a:p>
            <a:r>
              <a:rPr lang="nl-NL" sz="2800" b="1" i="1" dirty="0">
                <a:solidFill>
                  <a:srgbClr val="76F8FE"/>
                </a:solidFill>
              </a:rPr>
              <a:t>“Hij is opgenomen in majesteit”</a:t>
            </a:r>
            <a:endParaRPr lang="nl-NL" sz="2800" dirty="0">
              <a:solidFill>
                <a:srgbClr val="76F8FE"/>
              </a:solidFill>
            </a:endParaRPr>
          </a:p>
          <a:p>
            <a:pPr marL="0" indent="0">
              <a:buNone/>
            </a:pPr>
            <a:r>
              <a:rPr lang="nl-NL" sz="2800" i="1" dirty="0" smtClean="0"/>
              <a:t>	</a:t>
            </a:r>
            <a:r>
              <a:rPr lang="nl-NL" sz="2800" i="1" dirty="0" smtClean="0">
                <a:sym typeface="Wingdings" panose="05000000000000000000" pitchFamily="2" charset="2"/>
              </a:rPr>
              <a:t> </a:t>
            </a:r>
            <a:r>
              <a:rPr lang="nl-NL" sz="2800" i="1" dirty="0" smtClean="0"/>
              <a:t>Blik </a:t>
            </a:r>
            <a:r>
              <a:rPr lang="nl-NL" sz="2800" i="1" dirty="0"/>
              <a:t>naar boven en naar voren</a:t>
            </a:r>
            <a:endParaRPr lang="nl-NL" sz="28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16905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404664"/>
            <a:ext cx="6457950" cy="1293028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geheim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om door te </a:t>
            </a:r>
            <a:r>
              <a:rPr lang="en-US" dirty="0" err="1">
                <a:solidFill>
                  <a:srgbClr val="FFFF00"/>
                </a:solidFill>
              </a:rPr>
              <a:t>vertellen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115300" cy="4024125"/>
          </a:xfrm>
        </p:spPr>
        <p:txBody>
          <a:bodyPr/>
          <a:lstStyle/>
          <a:p>
            <a:endParaRPr lang="nl-NL" sz="3600" i="1" dirty="0" smtClean="0"/>
          </a:p>
          <a:p>
            <a:r>
              <a:rPr lang="nl-NL" sz="3600" i="1" dirty="0" smtClean="0"/>
              <a:t>Niet </a:t>
            </a:r>
            <a:r>
              <a:rPr lang="nl-NL" sz="3600" i="1" dirty="0"/>
              <a:t>buigen </a:t>
            </a:r>
            <a:r>
              <a:rPr lang="nl-NL" sz="3600" i="1" dirty="0" err="1" smtClean="0"/>
              <a:t>óver</a:t>
            </a:r>
            <a:endParaRPr lang="nl-NL" sz="3600" i="1" dirty="0"/>
          </a:p>
          <a:p>
            <a:pPr marL="0" indent="0">
              <a:buNone/>
            </a:pPr>
            <a:r>
              <a:rPr lang="nl-NL" sz="3600" i="1" dirty="0"/>
              <a:t>	</a:t>
            </a:r>
            <a:r>
              <a:rPr lang="nl-NL" sz="3600" i="1" smtClean="0"/>
              <a:t>maar vóór</a:t>
            </a:r>
          </a:p>
          <a:p>
            <a:pPr marL="0" indent="0">
              <a:buNone/>
            </a:pPr>
            <a:endParaRPr lang="nl-NL" sz="3600" i="1" dirty="0" smtClean="0"/>
          </a:p>
          <a:p>
            <a:r>
              <a:rPr lang="nl-NL" sz="3600" i="1" dirty="0" smtClean="0"/>
              <a:t>Niet uitleggen</a:t>
            </a:r>
          </a:p>
          <a:p>
            <a:pPr marL="0" indent="0">
              <a:buNone/>
            </a:pPr>
            <a:r>
              <a:rPr lang="nl-NL" sz="3600" i="1" dirty="0"/>
              <a:t>	</a:t>
            </a:r>
            <a:r>
              <a:rPr lang="nl-NL" sz="3600" i="1" dirty="0" smtClean="0"/>
              <a:t>maar vieren</a:t>
            </a:r>
          </a:p>
          <a:p>
            <a:endParaRPr lang="en-US" sz="3600" i="1" dirty="0"/>
          </a:p>
          <a:p>
            <a:endParaRPr lang="nl-NL" sz="3600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0629"/>
            <a:ext cx="3600400" cy="49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88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45</Words>
  <Application>Microsoft Office PowerPoint</Application>
  <PresentationFormat>Diavoorstelling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Condensspoor</vt:lpstr>
      <vt:lpstr>Een geheim  om door te vertellen</vt:lpstr>
      <vt:lpstr>Een geheim  om door te vertellen</vt:lpstr>
      <vt:lpstr>PowerPoint-presentatie</vt:lpstr>
      <vt:lpstr>Een geheim  om door te vertellen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11</cp:revision>
  <dcterms:created xsi:type="dcterms:W3CDTF">2014-12-20T13:43:58Z</dcterms:created>
  <dcterms:modified xsi:type="dcterms:W3CDTF">2014-12-25T06:51:50Z</dcterms:modified>
</cp:coreProperties>
</file>