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604FC07-473F-4884-861E-018017058AF6}" type="datetimeFigureOut">
              <a:rPr lang="nl-NL" smtClean="0"/>
              <a:t>21-11-2013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58FBBEF-8850-424F-9207-924CAB3E4129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 </a:t>
            </a:r>
            <a:r>
              <a:rPr lang="en-US" smtClean="0"/>
              <a:t>Jesaja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105275" y="2759184"/>
            <a:ext cx="4681538" cy="3262104"/>
          </a:xfrm>
        </p:spPr>
        <p:txBody>
          <a:bodyPr/>
          <a:lstStyle/>
          <a:p>
            <a:r>
              <a:rPr lang="en-US" sz="4000" b="1" i="1" dirty="0" err="1">
                <a:effectLst/>
              </a:rPr>
              <a:t>Een</a:t>
            </a:r>
            <a:r>
              <a:rPr lang="en-US" sz="4000" b="1" i="1" dirty="0">
                <a:effectLst/>
              </a:rPr>
              <a:t> </a:t>
            </a:r>
            <a:r>
              <a:rPr lang="en-US" sz="4000" b="1" i="1" dirty="0" err="1">
                <a:effectLst/>
              </a:rPr>
              <a:t>bak</a:t>
            </a:r>
            <a:r>
              <a:rPr lang="en-US" sz="4000" b="1" i="1" dirty="0">
                <a:effectLst/>
              </a:rPr>
              <a:t> </a:t>
            </a:r>
            <a:r>
              <a:rPr lang="en-US" sz="4000" b="1" i="1" dirty="0" err="1">
                <a:effectLst/>
              </a:rPr>
              <a:t>troost</a:t>
            </a:r>
            <a:endParaRPr lang="nl-NL" sz="4000" dirty="0">
              <a:effectLst/>
            </a:endParaRPr>
          </a:p>
          <a:p>
            <a:r>
              <a:rPr lang="nl-NL" sz="4000" b="1" i="1" dirty="0">
                <a:effectLst/>
              </a:rPr>
              <a:t>Heb jij er oor voor?</a:t>
            </a:r>
            <a:endParaRPr lang="nl-NL" sz="4000" dirty="0">
              <a:effectLst/>
            </a:endParaRP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3401"/>
            <a:ext cx="3456384" cy="352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2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 smtClean="0"/>
              <a:t>Er is één troost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395536" y="2556848"/>
            <a:ext cx="7344816" cy="3968496"/>
          </a:xfrm>
        </p:spPr>
        <p:txBody>
          <a:bodyPr>
            <a:normAutofit/>
          </a:bodyPr>
          <a:lstStyle/>
          <a:p>
            <a:r>
              <a:rPr lang="nl-NL" sz="4000" b="1" dirty="0"/>
              <a:t>1) God houdt van zondaren </a:t>
            </a:r>
            <a:r>
              <a:rPr lang="nl-NL" sz="4000" b="1" dirty="0" smtClean="0"/>
              <a:t>(1.2)</a:t>
            </a:r>
            <a:endParaRPr lang="nl-NL" sz="4000" dirty="0"/>
          </a:p>
          <a:p>
            <a:r>
              <a:rPr lang="nl-NL" sz="4000" b="1" dirty="0"/>
              <a:t>2) God houd je niet tegen </a:t>
            </a:r>
            <a:r>
              <a:rPr lang="nl-NL" sz="4000" b="1" dirty="0" smtClean="0"/>
              <a:t>(3-5)</a:t>
            </a:r>
            <a:endParaRPr lang="nl-NL" sz="4000" dirty="0"/>
          </a:p>
          <a:p>
            <a:r>
              <a:rPr lang="nl-NL" sz="4000" b="1" dirty="0"/>
              <a:t>3) God houdt Woord </a:t>
            </a:r>
            <a:r>
              <a:rPr lang="nl-NL" sz="4000" b="1" dirty="0" smtClean="0"/>
              <a:t>(6-8)</a:t>
            </a:r>
            <a:endParaRPr lang="nl-NL" sz="4000" dirty="0"/>
          </a:p>
          <a:p>
            <a:r>
              <a:rPr lang="nl-NL" sz="4000" b="1" dirty="0"/>
              <a:t>4) </a:t>
            </a:r>
            <a:r>
              <a:rPr lang="nl-NL" sz="4000" b="1" i="1" dirty="0" err="1"/>
              <a:t>Your</a:t>
            </a:r>
            <a:r>
              <a:rPr lang="nl-NL" sz="4000" b="1" i="1" dirty="0"/>
              <a:t> </a:t>
            </a:r>
            <a:r>
              <a:rPr lang="nl-NL" sz="4000" b="1" i="1" dirty="0" err="1"/>
              <a:t>Master’s</a:t>
            </a:r>
            <a:r>
              <a:rPr lang="nl-NL" sz="4000" b="1" i="1" dirty="0"/>
              <a:t> </a:t>
            </a:r>
            <a:r>
              <a:rPr lang="nl-NL" sz="4000" b="1" i="1" dirty="0" err="1"/>
              <a:t>voice</a:t>
            </a:r>
            <a:r>
              <a:rPr lang="nl-NL" sz="4000" b="1" dirty="0"/>
              <a:t> </a:t>
            </a:r>
            <a:r>
              <a:rPr lang="nl-NL" sz="4000" b="1" dirty="0" smtClean="0"/>
              <a:t>(9-11)</a:t>
            </a:r>
            <a:endParaRPr lang="nl-NL" sz="4000" dirty="0"/>
          </a:p>
          <a:p>
            <a:endParaRPr lang="nl-NL" dirty="0"/>
          </a:p>
        </p:txBody>
      </p:sp>
      <p:pic>
        <p:nvPicPr>
          <p:cNvPr id="2050" name="Picture 2" descr="http://www.archemerberg.nl/gallerie/images/f_troost_gr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30" y="154462"/>
            <a:ext cx="2554458" cy="25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8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52426" y="634008"/>
            <a:ext cx="7680960" cy="778768"/>
          </a:xfrm>
        </p:spPr>
        <p:txBody>
          <a:bodyPr>
            <a:normAutofit fontScale="90000"/>
          </a:bodyPr>
          <a:lstStyle/>
          <a:p>
            <a:r>
              <a:rPr lang="nl-NL" sz="4400" b="1" dirty="0" smtClean="0"/>
              <a:t>God houdt van zondaren </a:t>
            </a:r>
            <a:r>
              <a:rPr lang="nl-NL" b="1" dirty="0"/>
              <a:t>(1.2)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	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105275" y="1196752"/>
            <a:ext cx="4681538" cy="3968496"/>
          </a:xfrm>
        </p:spPr>
        <p:txBody>
          <a:bodyPr/>
          <a:lstStyle/>
          <a:p>
            <a:r>
              <a:rPr lang="nl-NL" sz="4000" b="1" i="1" dirty="0"/>
              <a:t>Van hart tot hart</a:t>
            </a:r>
            <a:endParaRPr lang="nl-NL" sz="4000" dirty="0"/>
          </a:p>
          <a:p>
            <a:r>
              <a:rPr lang="nl-NL" sz="4000" b="1" i="1" dirty="0"/>
              <a:t>De schuld voldaan</a:t>
            </a:r>
            <a:endParaRPr lang="nl-NL" sz="4000" dirty="0"/>
          </a:p>
          <a:p>
            <a:r>
              <a:rPr lang="nl-NL" sz="4000" b="1" i="1" dirty="0"/>
              <a:t>Wat is je probleem?</a:t>
            </a:r>
            <a:endParaRPr lang="nl-NL" sz="4000" dirty="0"/>
          </a:p>
          <a:p>
            <a:endParaRPr lang="nl-NL" dirty="0"/>
          </a:p>
        </p:txBody>
      </p:sp>
      <p:pic>
        <p:nvPicPr>
          <p:cNvPr id="3074" name="Picture 2" descr="http://media.focusonthefamily.com/blogmedia/images/jim-daly/crosscalvar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2070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283528" y="228600"/>
            <a:ext cx="768096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nl-NL" sz="4400" b="1" dirty="0" smtClean="0"/>
              <a:t>God houd je niet tegen </a:t>
            </a:r>
            <a:r>
              <a:rPr lang="nl-NL" sz="4400" b="1" dirty="0"/>
              <a:t>(3-5)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2411760" y="3348936"/>
            <a:ext cx="6663085" cy="3104400"/>
          </a:xfrm>
        </p:spPr>
        <p:txBody>
          <a:bodyPr>
            <a:normAutofit/>
          </a:bodyPr>
          <a:lstStyle/>
          <a:p>
            <a:r>
              <a:rPr lang="nl-NL" sz="4000" b="1" i="1" dirty="0"/>
              <a:t>Gods luister: </a:t>
            </a:r>
            <a:r>
              <a:rPr lang="nl-NL" sz="4000" b="1" i="1" dirty="0" smtClean="0"/>
              <a:t>hoe, waar </a:t>
            </a:r>
            <a:r>
              <a:rPr lang="nl-NL" sz="4000" b="1" i="1" dirty="0"/>
              <a:t>dan?</a:t>
            </a:r>
            <a:endParaRPr lang="nl-NL" sz="4000" dirty="0"/>
          </a:p>
          <a:p>
            <a:r>
              <a:rPr lang="nl-NL" sz="4000" b="1" i="1" dirty="0"/>
              <a:t>De weg door de woestijn</a:t>
            </a:r>
            <a:endParaRPr lang="nl-NL" sz="4000" dirty="0"/>
          </a:p>
          <a:p>
            <a:r>
              <a:rPr lang="nl-NL" sz="4000" b="1" i="1" dirty="0" smtClean="0"/>
              <a:t>God houdt je niet tegen</a:t>
            </a:r>
            <a:endParaRPr lang="nl-NL" sz="4000" dirty="0"/>
          </a:p>
          <a:p>
            <a:endParaRPr lang="nl-NL" dirty="0"/>
          </a:p>
        </p:txBody>
      </p:sp>
      <p:pic>
        <p:nvPicPr>
          <p:cNvPr id="4098" name="Picture 2" descr="http://thumbs.dreamstime.com/z/de-weg-van-de-woestijn-noordelijk-nevada-18073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453069" cy="25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 smtClean="0"/>
              <a:t>God houdt Woord </a:t>
            </a:r>
            <a:r>
              <a:rPr lang="nl-NL" b="1" dirty="0"/>
              <a:t>(6-8)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323528" y="836712"/>
            <a:ext cx="6480720" cy="3968496"/>
          </a:xfrm>
        </p:spPr>
        <p:txBody>
          <a:bodyPr/>
          <a:lstStyle/>
          <a:p>
            <a:endParaRPr lang="nl-NL" sz="4000" b="1" i="1" dirty="0" smtClean="0"/>
          </a:p>
          <a:p>
            <a:r>
              <a:rPr lang="nl-NL" sz="4000" b="1" i="1" dirty="0" smtClean="0"/>
              <a:t>De </a:t>
            </a:r>
            <a:r>
              <a:rPr lang="nl-NL" sz="4000" b="1" i="1" dirty="0"/>
              <a:t>scepticus in jezelf</a:t>
            </a:r>
            <a:endParaRPr lang="nl-NL" sz="4000" dirty="0"/>
          </a:p>
          <a:p>
            <a:r>
              <a:rPr lang="nl-NL" sz="4000" b="1" i="1" dirty="0" smtClean="0"/>
              <a:t>Windkracht </a:t>
            </a:r>
            <a:r>
              <a:rPr lang="nl-NL" sz="4000" b="1" i="1" dirty="0"/>
              <a:t>10</a:t>
            </a:r>
            <a:endParaRPr lang="nl-NL" sz="4000" dirty="0"/>
          </a:p>
          <a:p>
            <a:r>
              <a:rPr lang="nl-NL" sz="4000" b="1" i="1" dirty="0"/>
              <a:t>Geen woorden zonder daden</a:t>
            </a:r>
            <a:endParaRPr lang="nl-NL" sz="4000" dirty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27" y="3899971"/>
            <a:ext cx="3873848" cy="258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i="1" dirty="0" err="1" smtClean="0"/>
              <a:t>Your</a:t>
            </a:r>
            <a:r>
              <a:rPr lang="nl-NL" b="1" i="1" dirty="0" smtClean="0"/>
              <a:t> </a:t>
            </a:r>
            <a:r>
              <a:rPr lang="nl-NL" b="1" i="1" dirty="0" err="1" smtClean="0"/>
              <a:t>Master’s</a:t>
            </a:r>
            <a:r>
              <a:rPr lang="nl-NL" b="1" i="1" dirty="0" smtClean="0"/>
              <a:t> </a:t>
            </a:r>
            <a:r>
              <a:rPr lang="nl-NL" b="1" i="1" dirty="0" err="1" smtClean="0"/>
              <a:t>voice</a:t>
            </a:r>
            <a:r>
              <a:rPr lang="nl-NL" b="1" dirty="0" smtClean="0"/>
              <a:t> </a:t>
            </a:r>
            <a:r>
              <a:rPr lang="nl-NL" b="1" dirty="0"/>
              <a:t>(9-11)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2987824" y="1908776"/>
            <a:ext cx="6048672" cy="3968496"/>
          </a:xfrm>
        </p:spPr>
        <p:txBody>
          <a:bodyPr/>
          <a:lstStyle/>
          <a:p>
            <a:r>
              <a:rPr lang="nl-NL" sz="4000" b="1" i="1" dirty="0"/>
              <a:t>Onderling pastoraat</a:t>
            </a:r>
            <a:endParaRPr lang="nl-NL" sz="4000" dirty="0"/>
          </a:p>
          <a:p>
            <a:r>
              <a:rPr lang="nl-NL" sz="4000" b="1" i="1" dirty="0"/>
              <a:t>Een koesterende koning</a:t>
            </a:r>
            <a:endParaRPr lang="nl-NL" sz="4000" dirty="0"/>
          </a:p>
          <a:p>
            <a:r>
              <a:rPr lang="nl-NL" sz="4000" b="1" i="1" dirty="0"/>
              <a:t>Het woord voor de wereld</a:t>
            </a:r>
            <a:endParaRPr lang="nl-NL" sz="4000" dirty="0"/>
          </a:p>
          <a:p>
            <a:endParaRPr lang="nl-NL" dirty="0"/>
          </a:p>
        </p:txBody>
      </p:sp>
      <p:pic>
        <p:nvPicPr>
          <p:cNvPr id="6" name="Picture 2" descr="http://www.catholictradition.org/Easter/easter10c-shephe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6" y="2780928"/>
            <a:ext cx="26919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43</TotalTime>
  <Words>127</Words>
  <Application>Microsoft Office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Mylar</vt:lpstr>
      <vt:lpstr>II Jesaja</vt:lpstr>
      <vt:lpstr>Er is één troost </vt:lpstr>
      <vt:lpstr>God houdt van zondaren (1.2)   </vt:lpstr>
      <vt:lpstr>God houd je niet tegen (3-5) </vt:lpstr>
      <vt:lpstr>God houdt Woord (6-8) </vt:lpstr>
      <vt:lpstr>Your Master’s voice (9-11)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van vijf preken over Jesaja</dc:title>
  <dc:creator>Marten de Vries</dc:creator>
  <cp:lastModifiedBy>Marten de Vries</cp:lastModifiedBy>
  <cp:revision>7</cp:revision>
  <dcterms:created xsi:type="dcterms:W3CDTF">2013-11-02T21:17:37Z</dcterms:created>
  <dcterms:modified xsi:type="dcterms:W3CDTF">2013-11-21T20:23:28Z</dcterms:modified>
</cp:coreProperties>
</file>