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59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604FC07-473F-4884-861E-018017058AF6}" type="datetimeFigureOut">
              <a:rPr lang="nl-NL" smtClean="0"/>
              <a:t>30-11-2013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6" y="188640"/>
            <a:ext cx="7680960" cy="530696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‘Hier is mijn </a:t>
            </a:r>
            <a:r>
              <a:rPr lang="nl-NL" sz="4400" dirty="0" smtClean="0"/>
              <a:t>Dienaar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3779912" y="1124744"/>
            <a:ext cx="5006901" cy="4464496"/>
          </a:xfrm>
        </p:spPr>
        <p:txBody>
          <a:bodyPr>
            <a:normAutofit/>
          </a:bodyPr>
          <a:lstStyle/>
          <a:p>
            <a:r>
              <a:rPr lang="nl-NL" sz="3000" dirty="0"/>
              <a:t>Waar ging de preek over</a:t>
            </a:r>
            <a:r>
              <a:rPr lang="nl-NL" sz="3000" dirty="0" smtClean="0"/>
              <a:t>?</a:t>
            </a:r>
          </a:p>
          <a:p>
            <a:endParaRPr lang="nl-NL" sz="3000" dirty="0" smtClean="0"/>
          </a:p>
          <a:p>
            <a:r>
              <a:rPr lang="nl-NL" sz="3000" dirty="0"/>
              <a:t>Elke preek gaat over Jezus</a:t>
            </a:r>
          </a:p>
          <a:p>
            <a:endParaRPr lang="nl-NL" sz="3000" dirty="0" smtClean="0"/>
          </a:p>
          <a:p>
            <a:r>
              <a:rPr lang="nl-NL" sz="3000" dirty="0" smtClean="0"/>
              <a:t>De </a:t>
            </a:r>
            <a:r>
              <a:rPr lang="nl-NL" sz="3000" dirty="0"/>
              <a:t>hele Bijbel gaat over </a:t>
            </a:r>
            <a:r>
              <a:rPr lang="nl-NL" sz="3000" dirty="0" smtClean="0"/>
              <a:t>Jezus</a:t>
            </a:r>
          </a:p>
          <a:p>
            <a:endParaRPr lang="nl-NL" sz="3000" dirty="0"/>
          </a:p>
          <a:p>
            <a:r>
              <a:rPr lang="nl-NL" sz="3000" dirty="0"/>
              <a:t>Jesaja 42 gaat over Jezus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915265" cy="466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31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6" y="260648"/>
            <a:ext cx="7680960" cy="746720"/>
          </a:xfrm>
        </p:spPr>
        <p:txBody>
          <a:bodyPr/>
          <a:lstStyle/>
          <a:p>
            <a:r>
              <a:rPr lang="en-US" dirty="0" err="1" smtClean="0"/>
              <a:t>Adventstijd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3635896" y="1463040"/>
            <a:ext cx="5400599" cy="3968496"/>
          </a:xfrm>
        </p:spPr>
        <p:txBody>
          <a:bodyPr/>
          <a:lstStyle/>
          <a:p>
            <a:r>
              <a:rPr lang="nl-NL" sz="3200" dirty="0"/>
              <a:t>Wat Jesaja moet uitspreken neemt God straks in de </a:t>
            </a:r>
            <a:r>
              <a:rPr lang="nl-NL" sz="3200" dirty="0" smtClean="0"/>
              <a:t>mond</a:t>
            </a:r>
          </a:p>
          <a:p>
            <a:endParaRPr lang="nl-NL" sz="3200" dirty="0"/>
          </a:p>
          <a:p>
            <a:r>
              <a:rPr lang="nl-NL" sz="3200" dirty="0"/>
              <a:t>In </a:t>
            </a:r>
            <a:r>
              <a:rPr lang="nl-NL" sz="3200" dirty="0" smtClean="0"/>
              <a:t>adventstijd </a:t>
            </a:r>
            <a:r>
              <a:rPr lang="nl-NL" sz="3200" dirty="0"/>
              <a:t>zegt Jesaja wat </a:t>
            </a:r>
            <a:r>
              <a:rPr lang="nl-NL" sz="3200" dirty="0" err="1"/>
              <a:t>Matteüs</a:t>
            </a:r>
            <a:r>
              <a:rPr lang="nl-NL" sz="3200" dirty="0"/>
              <a:t> later ziet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97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6" y="116632"/>
            <a:ext cx="7680960" cy="674712"/>
          </a:xfrm>
        </p:spPr>
        <p:txBody>
          <a:bodyPr>
            <a:noAutofit/>
          </a:bodyPr>
          <a:lstStyle/>
          <a:p>
            <a:r>
              <a:rPr lang="en-US" dirty="0" smtClean="0"/>
              <a:t>Gods </a:t>
            </a:r>
            <a:r>
              <a:rPr lang="en-US" dirty="0" err="1" smtClean="0"/>
              <a:t>recht</a:t>
            </a:r>
            <a:r>
              <a:rPr lang="en-US" dirty="0" smtClean="0"/>
              <a:t>, </a:t>
            </a:r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onderricht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1043608" y="1484784"/>
            <a:ext cx="7992888" cy="4824536"/>
          </a:xfrm>
        </p:spPr>
        <p:txBody>
          <a:bodyPr>
            <a:normAutofit/>
          </a:bodyPr>
          <a:lstStyle/>
          <a:p>
            <a:r>
              <a:rPr lang="nl-NL" sz="2800" dirty="0"/>
              <a:t>God stelt zijn Zoon voor: ‘mijn Dienaar</a:t>
            </a:r>
            <a:r>
              <a:rPr lang="nl-NL" sz="2800" dirty="0" smtClean="0"/>
              <a:t>’</a:t>
            </a:r>
          </a:p>
          <a:p>
            <a:r>
              <a:rPr lang="nl-NL" sz="2800" dirty="0" smtClean="0"/>
              <a:t>Gods </a:t>
            </a:r>
            <a:r>
              <a:rPr lang="nl-NL" sz="2800" dirty="0"/>
              <a:t>dienaar maakt duidelijk hoe God </a:t>
            </a:r>
            <a:r>
              <a:rPr lang="nl-NL" sz="2800" dirty="0" smtClean="0"/>
              <a:t>is</a:t>
            </a:r>
          </a:p>
          <a:p>
            <a:r>
              <a:rPr lang="nl-NL" sz="2800" dirty="0" smtClean="0"/>
              <a:t>en </a:t>
            </a:r>
            <a:r>
              <a:rPr lang="nl-NL" sz="2800" dirty="0"/>
              <a:t>wat Hij </a:t>
            </a:r>
            <a:r>
              <a:rPr lang="nl-NL" sz="2800" dirty="0" smtClean="0"/>
              <a:t>doet</a:t>
            </a:r>
          </a:p>
          <a:p>
            <a:r>
              <a:rPr lang="nl-NL" sz="2800" dirty="0" smtClean="0"/>
              <a:t>Het </a:t>
            </a:r>
            <a:r>
              <a:rPr lang="nl-NL" sz="2800" dirty="0"/>
              <a:t>wachten was op de </a:t>
            </a:r>
            <a:r>
              <a:rPr lang="nl-NL" sz="2800" dirty="0" smtClean="0"/>
              <a:t>Man die </a:t>
            </a:r>
            <a:r>
              <a:rPr lang="nl-NL" sz="2800" dirty="0"/>
              <a:t>onze zonden </a:t>
            </a:r>
            <a:r>
              <a:rPr lang="nl-NL" sz="2800" dirty="0" smtClean="0"/>
              <a:t>droeg</a:t>
            </a:r>
          </a:p>
          <a:p>
            <a:r>
              <a:rPr lang="nl-NL" sz="2800" dirty="0" smtClean="0"/>
              <a:t>Om </a:t>
            </a:r>
            <a:r>
              <a:rPr lang="nl-NL" sz="2800" dirty="0"/>
              <a:t>Jezus’ wil komen mensen thuis</a:t>
            </a:r>
          </a:p>
          <a:p>
            <a:endParaRPr lang="nl-NL" sz="2800" dirty="0"/>
          </a:p>
        </p:txBody>
      </p:sp>
      <p:pic>
        <p:nvPicPr>
          <p:cNvPr id="3076" name="Picture 4" descr="http://b.vimeocdn.com/ts/395/474/395474051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41168"/>
            <a:ext cx="332836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2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6" y="188640"/>
            <a:ext cx="7680960" cy="67471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Iets </a:t>
            </a:r>
            <a:r>
              <a:rPr lang="nl-NL" dirty="0"/>
              <a:t>nederigs en iets verhevens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3419873" y="1268760"/>
            <a:ext cx="5616623" cy="4464496"/>
          </a:xfrm>
        </p:spPr>
        <p:txBody>
          <a:bodyPr>
            <a:normAutofit/>
          </a:bodyPr>
          <a:lstStyle/>
          <a:p>
            <a:r>
              <a:rPr lang="nl-NL" sz="2800" dirty="0"/>
              <a:t>‘Dienaar’ is een eretitel</a:t>
            </a:r>
          </a:p>
          <a:p>
            <a:r>
              <a:rPr lang="en-US" sz="2800" dirty="0" smtClean="0"/>
              <a:t> </a:t>
            </a:r>
            <a:r>
              <a:rPr lang="nl-NL" sz="2800" dirty="0" smtClean="0"/>
              <a:t>‘</a:t>
            </a:r>
            <a:r>
              <a:rPr lang="nl-NL" sz="2800" dirty="0"/>
              <a:t>Het gekrookte riet’</a:t>
            </a:r>
          </a:p>
          <a:p>
            <a:r>
              <a:rPr lang="nl-NL" sz="2800" dirty="0"/>
              <a:t>Iemand die teleurstelt</a:t>
            </a:r>
          </a:p>
          <a:p>
            <a:r>
              <a:rPr lang="en-US" sz="2800" dirty="0" smtClean="0"/>
              <a:t> </a:t>
            </a:r>
            <a:r>
              <a:rPr lang="nl-NL" sz="2800" dirty="0"/>
              <a:t>De </a:t>
            </a:r>
            <a:r>
              <a:rPr lang="nl-NL" sz="2800" dirty="0" err="1"/>
              <a:t>schriftgeleerden</a:t>
            </a:r>
            <a:r>
              <a:rPr lang="nl-NL" sz="2800" dirty="0"/>
              <a:t> waren ‘kwijnende vlammen’</a:t>
            </a:r>
          </a:p>
          <a:p>
            <a:r>
              <a:rPr lang="nl-NL" sz="2800" dirty="0"/>
              <a:t>Jezus was bereid te lijden</a:t>
            </a:r>
          </a:p>
          <a:p>
            <a:r>
              <a:rPr lang="nl-NL" sz="2800" dirty="0"/>
              <a:t>Door zwak te zijn blijkt Hij ijzersterk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" y="1268760"/>
            <a:ext cx="336997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52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6" y="116632"/>
            <a:ext cx="7680960" cy="746720"/>
          </a:xfrm>
        </p:spPr>
        <p:txBody>
          <a:bodyPr/>
          <a:lstStyle/>
          <a:p>
            <a:r>
              <a:rPr lang="en-US" dirty="0" smtClean="0"/>
              <a:t>Simeon en </a:t>
            </a:r>
            <a:r>
              <a:rPr lang="en-US" dirty="0" err="1" smtClean="0"/>
              <a:t>Petrus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2483769" y="1268760"/>
            <a:ext cx="6624735" cy="4464496"/>
          </a:xfrm>
        </p:spPr>
        <p:txBody>
          <a:bodyPr>
            <a:noAutofit/>
          </a:bodyPr>
          <a:lstStyle/>
          <a:p>
            <a:r>
              <a:rPr lang="nl-NL" sz="2800" dirty="0"/>
              <a:t>Gods belofte gold </a:t>
            </a:r>
            <a:r>
              <a:rPr lang="nl-NL" sz="2800" dirty="0" smtClean="0"/>
              <a:t>voor de </a:t>
            </a:r>
            <a:r>
              <a:rPr lang="nl-NL" sz="2800" dirty="0"/>
              <a:t>kinderen van Israël en mensen ver </a:t>
            </a:r>
            <a:r>
              <a:rPr lang="nl-NL" sz="2800" dirty="0" smtClean="0"/>
              <a:t>weg</a:t>
            </a:r>
          </a:p>
          <a:p>
            <a:endParaRPr lang="nl-NL" sz="2800" dirty="0"/>
          </a:p>
          <a:p>
            <a:r>
              <a:rPr lang="nl-NL" sz="2800" dirty="0"/>
              <a:t>Mensen zitten te wachten op het </a:t>
            </a:r>
            <a:r>
              <a:rPr lang="nl-NL" sz="2800" dirty="0" smtClean="0"/>
              <a:t>evangelie</a:t>
            </a:r>
          </a:p>
          <a:p>
            <a:endParaRPr lang="nl-NL" sz="2800" dirty="0"/>
          </a:p>
          <a:p>
            <a:r>
              <a:rPr lang="nl-NL" sz="2800" dirty="0"/>
              <a:t>Wij zijn licht voor alle </a:t>
            </a:r>
            <a:r>
              <a:rPr lang="nl-NL" sz="2800" dirty="0" smtClean="0"/>
              <a:t>volken</a:t>
            </a:r>
          </a:p>
          <a:p>
            <a:endParaRPr lang="nl-NL" sz="2800" dirty="0"/>
          </a:p>
          <a:p>
            <a:r>
              <a:rPr lang="nl-NL" sz="2800" dirty="0"/>
              <a:t>Wij moeten alles doorvertellen</a:t>
            </a:r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2448272" cy="172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15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513</TotalTime>
  <Words>163</Words>
  <Application>Microsoft Office PowerPoint</Application>
  <PresentationFormat>Diavoorstelling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Mylar</vt:lpstr>
      <vt:lpstr>‘Hier is mijn Dienaar’</vt:lpstr>
      <vt:lpstr>Adventstijd</vt:lpstr>
      <vt:lpstr>Gods recht, Jezus’ onderricht</vt:lpstr>
      <vt:lpstr>Iets nederigs en iets verhevens</vt:lpstr>
      <vt:lpstr>Simeon en Petrus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van vijf preken over Jesaja</dc:title>
  <dc:creator>Marten de Vries</dc:creator>
  <cp:lastModifiedBy>Marten de Vries</cp:lastModifiedBy>
  <cp:revision>16</cp:revision>
  <dcterms:created xsi:type="dcterms:W3CDTF">2013-11-02T21:17:37Z</dcterms:created>
  <dcterms:modified xsi:type="dcterms:W3CDTF">2013-11-30T21:16:53Z</dcterms:modified>
</cp:coreProperties>
</file>