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9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604FC07-473F-4884-861E-018017058AF6}" type="datetimeFigureOut">
              <a:rPr lang="nl-NL" smtClean="0"/>
              <a:t>7-12-2013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‘Een licht voor alle volken’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203848" y="1463040"/>
            <a:ext cx="5582965" cy="3968496"/>
          </a:xfrm>
        </p:spPr>
        <p:txBody>
          <a:bodyPr/>
          <a:lstStyle/>
          <a:p>
            <a:r>
              <a:rPr lang="nl-NL" sz="2800" i="1" dirty="0"/>
              <a:t>Jezus’ boodschap is bestemd voor alle </a:t>
            </a:r>
            <a:r>
              <a:rPr lang="nl-NL" sz="2800" i="1" dirty="0" smtClean="0"/>
              <a:t>mensen</a:t>
            </a:r>
          </a:p>
          <a:p>
            <a:endParaRPr lang="nl-NL" sz="2800" dirty="0"/>
          </a:p>
          <a:p>
            <a:r>
              <a:rPr lang="nl-NL" sz="2800" i="1" dirty="0"/>
              <a:t>‘De Dienaar’ stelt ook zichzelf voor </a:t>
            </a:r>
            <a:endParaRPr lang="nl-NL" sz="2800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5786094" cy="20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‘Een licht voor alle volken</a:t>
            </a:r>
            <a:r>
              <a:rPr lang="nl-NL" b="1" dirty="0" smtClean="0"/>
              <a:t>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635896" y="1463040"/>
            <a:ext cx="5400600" cy="3968496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 </a:t>
            </a:r>
          </a:p>
          <a:p>
            <a:r>
              <a:rPr lang="nl-NL" sz="3000" b="1" dirty="0"/>
              <a:t>‘Gedaald van ’s hemels troon’ – </a:t>
            </a:r>
            <a:r>
              <a:rPr lang="nl-NL" sz="3000" dirty="0"/>
              <a:t>over vers 1 en </a:t>
            </a:r>
            <a:r>
              <a:rPr lang="nl-NL" sz="3000" dirty="0" smtClean="0"/>
              <a:t>2</a:t>
            </a:r>
          </a:p>
          <a:p>
            <a:r>
              <a:rPr lang="nl-NL" sz="3000" b="1" dirty="0" smtClean="0"/>
              <a:t>‘</a:t>
            </a:r>
            <a:r>
              <a:rPr lang="nl-NL" sz="3000" b="1" dirty="0"/>
              <a:t>De mensen hielden meer van de duisternis’ </a:t>
            </a:r>
            <a:r>
              <a:rPr lang="nl-NL" sz="3000" dirty="0"/>
              <a:t>– over vers 3 en </a:t>
            </a:r>
            <a:r>
              <a:rPr lang="nl-NL" sz="3000" dirty="0" smtClean="0"/>
              <a:t>4a</a:t>
            </a:r>
          </a:p>
          <a:p>
            <a:r>
              <a:rPr lang="nl-NL" sz="3000" b="1" dirty="0" smtClean="0"/>
              <a:t>‘</a:t>
            </a:r>
            <a:r>
              <a:rPr lang="nl-NL" sz="3000" b="1" dirty="0"/>
              <a:t>Tot aan de einden der aarde’ </a:t>
            </a:r>
            <a:r>
              <a:rPr lang="nl-NL" sz="3000" dirty="0"/>
              <a:t>– over vers 4b </a:t>
            </a:r>
            <a:r>
              <a:rPr lang="nl-NL" sz="3000" dirty="0" smtClean="0"/>
              <a:t>– 6</a:t>
            </a:r>
          </a:p>
          <a:p>
            <a:r>
              <a:rPr lang="nl-NL" sz="3000" b="1" dirty="0" smtClean="0"/>
              <a:t>‘</a:t>
            </a:r>
            <a:r>
              <a:rPr lang="nl-NL" sz="3000" b="1" dirty="0"/>
              <a:t>Ja, elke koning zal zich buigen’ </a:t>
            </a:r>
            <a:r>
              <a:rPr lang="nl-NL" sz="3000" dirty="0"/>
              <a:t>– over vers 7.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106645" cy="324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‘Gedaald van ’s hemels troon</a:t>
            </a:r>
            <a:r>
              <a:rPr lang="nl-NL" b="1" dirty="0" smtClean="0"/>
              <a:t>’</a:t>
            </a:r>
            <a:br>
              <a:rPr lang="nl-NL" b="1" dirty="0" smtClean="0"/>
            </a:br>
            <a:r>
              <a:rPr lang="nl-NL" sz="2200" dirty="0" smtClean="0"/>
              <a:t>over </a:t>
            </a:r>
            <a:r>
              <a:rPr lang="nl-NL" sz="2200" dirty="0"/>
              <a:t>vers 1 en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851921" y="1463040"/>
            <a:ext cx="5256583" cy="3968496"/>
          </a:xfrm>
        </p:spPr>
        <p:txBody>
          <a:bodyPr>
            <a:normAutofit/>
          </a:bodyPr>
          <a:lstStyle/>
          <a:p>
            <a:r>
              <a:rPr lang="nl-NL" sz="2800" i="1" dirty="0"/>
              <a:t>Een speciale goddelijke bedoeling </a:t>
            </a:r>
            <a:endParaRPr lang="nl-NL" sz="2800" i="1" dirty="0" smtClean="0"/>
          </a:p>
          <a:p>
            <a:endParaRPr lang="nl-NL" sz="2800" dirty="0"/>
          </a:p>
          <a:p>
            <a:r>
              <a:rPr lang="nl-NL" sz="2800" i="1" dirty="0"/>
              <a:t>Luister naar Míj, zei Gods </a:t>
            </a:r>
            <a:r>
              <a:rPr lang="nl-NL" sz="2800" i="1" dirty="0" smtClean="0"/>
              <a:t>Zoon</a:t>
            </a:r>
          </a:p>
          <a:p>
            <a:endParaRPr lang="nl-NL" sz="2800" dirty="0"/>
          </a:p>
          <a:p>
            <a:r>
              <a:rPr lang="nl-NL" sz="2800" i="1" dirty="0"/>
              <a:t>Genaderijke woorden die dwingen tot </a:t>
            </a:r>
            <a:r>
              <a:rPr lang="nl-NL" sz="2800" i="1" dirty="0" smtClean="0"/>
              <a:t>kiezen</a:t>
            </a:r>
            <a:endParaRPr lang="nl-NL" sz="2800" dirty="0"/>
          </a:p>
        </p:txBody>
      </p:sp>
      <p:pic>
        <p:nvPicPr>
          <p:cNvPr id="5124" name="Picture 4" descr="http://api.ning.com/files/EANMKln4rSPEBwtcdva0d0rz0G09y-jsW3RnjYlfM1bHySlXQ1GjfABGUQHxZASpQCn-Zc2QAv0egCsRmgLBUMgt9eNS-e74/swordd01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3632860" cy="25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1066800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b="1" dirty="0"/>
              <a:t>‘De mensen hielden meer van de </a:t>
            </a:r>
            <a:r>
              <a:rPr lang="nl-NL" b="1" dirty="0" smtClean="0"/>
              <a:t>duisternis’</a:t>
            </a:r>
            <a:br>
              <a:rPr lang="nl-NL" b="1" dirty="0" smtClean="0"/>
            </a:br>
            <a:r>
              <a:rPr lang="nl-NL" sz="2200" dirty="0" smtClean="0"/>
              <a:t>over </a:t>
            </a:r>
            <a:r>
              <a:rPr lang="nl-NL" sz="2200" dirty="0"/>
              <a:t>vers 3 en 4a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923928" y="1463040"/>
            <a:ext cx="5184576" cy="3968496"/>
          </a:xfrm>
        </p:spPr>
        <p:txBody>
          <a:bodyPr>
            <a:normAutofit/>
          </a:bodyPr>
          <a:lstStyle/>
          <a:p>
            <a:r>
              <a:rPr lang="nl-NL" sz="2800" i="1" dirty="0"/>
              <a:t>Het ware Israël is Jezus</a:t>
            </a:r>
            <a:endParaRPr lang="nl-NL" sz="2800" dirty="0"/>
          </a:p>
          <a:p>
            <a:endParaRPr lang="nl-NL" sz="2800" i="1" dirty="0" smtClean="0"/>
          </a:p>
          <a:p>
            <a:r>
              <a:rPr lang="nl-NL" sz="2800" i="1" dirty="0" smtClean="0"/>
              <a:t>Een </a:t>
            </a:r>
            <a:r>
              <a:rPr lang="nl-NL" sz="2800" i="1" dirty="0"/>
              <a:t>teken dat betwist zal worden</a:t>
            </a:r>
            <a:endParaRPr lang="nl-NL" sz="2800" dirty="0"/>
          </a:p>
          <a:p>
            <a:endParaRPr lang="nl-NL" sz="2800" i="1" dirty="0" smtClean="0"/>
          </a:p>
          <a:p>
            <a:r>
              <a:rPr lang="nl-NL" sz="2800" i="1" dirty="0" smtClean="0"/>
              <a:t>Wat </a:t>
            </a:r>
            <a:r>
              <a:rPr lang="nl-NL" sz="2800" i="1" dirty="0"/>
              <a:t>is jouw reactie</a:t>
            </a:r>
            <a:r>
              <a:rPr lang="nl-NL" sz="2800" i="1" dirty="0" smtClean="0"/>
              <a:t>?</a:t>
            </a:r>
            <a:endParaRPr lang="nl-NL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/>
            </a:r>
            <a:br>
              <a:rPr lang="nl-NL" sz="2000" dirty="0"/>
            </a:br>
            <a:r>
              <a:rPr lang="nl-NL" sz="3600" b="1" dirty="0"/>
              <a:t>‘Tot aan de einden der </a:t>
            </a:r>
            <a:r>
              <a:rPr lang="nl-NL" sz="3600" b="1" dirty="0" smtClean="0"/>
              <a:t>aarde’</a:t>
            </a:r>
            <a:r>
              <a:rPr lang="nl-NL" sz="2000" b="1" dirty="0" smtClean="0"/>
              <a:t/>
            </a:r>
            <a:br>
              <a:rPr lang="nl-NL" sz="2000" b="1" dirty="0" smtClean="0"/>
            </a:br>
            <a:r>
              <a:rPr lang="nl-NL" sz="2000" dirty="0" smtClean="0"/>
              <a:t>over </a:t>
            </a:r>
            <a:r>
              <a:rPr lang="nl-NL" sz="2000" dirty="0"/>
              <a:t>vers 4b - 6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4105274" y="1463040"/>
            <a:ext cx="5003229" cy="3968496"/>
          </a:xfrm>
        </p:spPr>
        <p:txBody>
          <a:bodyPr>
            <a:normAutofit/>
          </a:bodyPr>
          <a:lstStyle/>
          <a:p>
            <a:r>
              <a:rPr lang="nl-NL" sz="2800" i="1" dirty="0"/>
              <a:t>Geen </a:t>
            </a:r>
            <a:r>
              <a:rPr lang="nl-NL" sz="2800" dirty="0"/>
              <a:t>mission </a:t>
            </a:r>
            <a:r>
              <a:rPr lang="nl-NL" sz="2800" dirty="0" err="1" smtClean="0"/>
              <a:t>impossible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i="1" dirty="0"/>
              <a:t>De grootspraak van ‘de Dienaar</a:t>
            </a:r>
            <a:r>
              <a:rPr lang="nl-NL" sz="2800" i="1" dirty="0" smtClean="0"/>
              <a:t>’</a:t>
            </a:r>
          </a:p>
          <a:p>
            <a:endParaRPr lang="nl-NL" sz="2800" dirty="0"/>
          </a:p>
          <a:p>
            <a:r>
              <a:rPr lang="nl-NL" sz="2800" i="1" dirty="0"/>
              <a:t>Bantoes, Chinezen </a:t>
            </a:r>
            <a:r>
              <a:rPr lang="nl-NL" sz="2800" i="1" dirty="0" smtClean="0"/>
              <a:t>en </a:t>
            </a:r>
            <a:r>
              <a:rPr lang="nl-NL" sz="2800" i="1" dirty="0"/>
              <a:t>Groningers</a:t>
            </a:r>
            <a:endParaRPr lang="nl-NL" sz="2800" dirty="0"/>
          </a:p>
          <a:p>
            <a:endParaRPr lang="nl-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64904"/>
            <a:ext cx="39364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‘Ja, elke koning zal zich </a:t>
            </a:r>
            <a:r>
              <a:rPr lang="nl-NL" b="1" dirty="0" smtClean="0"/>
              <a:t>buigen’</a:t>
            </a:r>
            <a:br>
              <a:rPr lang="nl-NL" b="1" dirty="0" smtClean="0"/>
            </a:br>
            <a:r>
              <a:rPr lang="nl-NL" sz="2200" dirty="0" smtClean="0"/>
              <a:t>over </a:t>
            </a:r>
            <a:r>
              <a:rPr lang="nl-NL" sz="2200" dirty="0"/>
              <a:t>vers </a:t>
            </a:r>
            <a:r>
              <a:rPr lang="nl-NL" sz="2200" dirty="0" smtClean="0"/>
              <a:t>7</a:t>
            </a:r>
            <a:endParaRPr lang="nl-NL" sz="2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4572000" y="1463040"/>
            <a:ext cx="4464496" cy="3968496"/>
          </a:xfrm>
        </p:spPr>
        <p:txBody>
          <a:bodyPr>
            <a:normAutofit/>
          </a:bodyPr>
          <a:lstStyle/>
          <a:p>
            <a:r>
              <a:rPr lang="nl-NL" sz="2800" i="1" dirty="0"/>
              <a:t>Eigen volk, heidenen en </a:t>
            </a:r>
            <a:r>
              <a:rPr lang="nl-NL" sz="2800" i="1" dirty="0" err="1" smtClean="0"/>
              <a:t>hoogwaardigheidbekleders</a:t>
            </a:r>
            <a:endParaRPr lang="nl-NL" sz="2800" i="1" dirty="0" smtClean="0"/>
          </a:p>
          <a:p>
            <a:endParaRPr lang="nl-NL" sz="2800" dirty="0"/>
          </a:p>
          <a:p>
            <a:r>
              <a:rPr lang="nl-NL" sz="2800" i="1" dirty="0"/>
              <a:t>De rollen worden </a:t>
            </a:r>
            <a:r>
              <a:rPr lang="nl-NL" sz="2800" i="1" dirty="0" smtClean="0"/>
              <a:t>omgekeerd</a:t>
            </a:r>
          </a:p>
          <a:p>
            <a:endParaRPr lang="nl-NL" sz="2800" dirty="0"/>
          </a:p>
          <a:p>
            <a:r>
              <a:rPr lang="nl-NL" sz="2800" i="1" dirty="0" err="1"/>
              <a:t>Mandela</a:t>
            </a:r>
            <a:r>
              <a:rPr lang="nl-NL" sz="2800" i="1" dirty="0"/>
              <a:t> staat op voor Jezus</a:t>
            </a:r>
            <a:endParaRPr lang="nl-NL" sz="2800" dirty="0"/>
          </a:p>
          <a:p>
            <a:endParaRPr lang="nl-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379136" cy="330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592</TotalTime>
  <Words>102</Words>
  <Application>Microsoft Office PowerPoint</Application>
  <PresentationFormat>Diavoorstelling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Mylar</vt:lpstr>
      <vt:lpstr>‘Een licht voor alle volken’</vt:lpstr>
      <vt:lpstr>‘Een licht voor alle volken’</vt:lpstr>
      <vt:lpstr> ‘Gedaald van ’s hemels troon’ over vers 1 en 2</vt:lpstr>
      <vt:lpstr>  ‘De mensen hielden meer van de duisternis’ over vers 3 en 4a</vt:lpstr>
      <vt:lpstr> ‘Tot aan de einden der aarde’ over vers 4b - 6</vt:lpstr>
      <vt:lpstr>‘Ja, elke koning zal zich buigen’ over vers 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van vijf preken over Jesaja</dc:title>
  <dc:creator>Marten de Vries</dc:creator>
  <cp:lastModifiedBy>Marten de Vries</cp:lastModifiedBy>
  <cp:revision>25</cp:revision>
  <dcterms:created xsi:type="dcterms:W3CDTF">2013-11-02T21:17:37Z</dcterms:created>
  <dcterms:modified xsi:type="dcterms:W3CDTF">2013-12-07T17:18:24Z</dcterms:modified>
</cp:coreProperties>
</file>