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604FC07-473F-4884-861E-018017058AF6}" type="datetimeFigureOut">
              <a:rPr lang="nl-NL" smtClean="0"/>
              <a:t>21-12-2013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6" y="850032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nl-NL" b="1" i="1" dirty="0">
                <a:solidFill>
                  <a:srgbClr val="FFFF00"/>
                </a:solidFill>
              </a:rPr>
              <a:t>De derde van de vier profetieën over Gods </a:t>
            </a:r>
            <a:r>
              <a:rPr lang="nl-NL" b="1" i="1" dirty="0" smtClean="0">
                <a:solidFill>
                  <a:srgbClr val="FFFF00"/>
                </a:solidFill>
              </a:rPr>
              <a:t>Dienaar (Jesaja 50,4-11)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sz="2800" i="1" dirty="0" smtClean="0"/>
          </a:p>
          <a:p>
            <a:r>
              <a:rPr lang="nl-NL" sz="2800" i="1" dirty="0" smtClean="0"/>
              <a:t>Niet </a:t>
            </a:r>
            <a:r>
              <a:rPr lang="nl-NL" sz="2800" i="1" dirty="0"/>
              <a:t>om onszelf zonder Jezus, ook niet om Jezus zonder </a:t>
            </a:r>
            <a:r>
              <a:rPr lang="nl-NL" sz="2800" i="1" dirty="0" smtClean="0"/>
              <a:t>ons</a:t>
            </a:r>
          </a:p>
          <a:p>
            <a:endParaRPr lang="en-US" sz="2800" i="1" dirty="0"/>
          </a:p>
          <a:p>
            <a:r>
              <a:rPr lang="nl-NL" sz="2800" i="1" dirty="0"/>
              <a:t>Wij spiegelen onszelf aan </a:t>
            </a:r>
            <a:r>
              <a:rPr lang="nl-NL" sz="2800" i="1" dirty="0" smtClean="0"/>
              <a:t>Jezus</a:t>
            </a:r>
          </a:p>
          <a:p>
            <a:endParaRPr lang="nl-NL" sz="2800" dirty="0"/>
          </a:p>
          <a:p>
            <a:r>
              <a:rPr lang="nl-NL" sz="2800" i="1" dirty="0"/>
              <a:t>Kribbe </a:t>
            </a:r>
            <a:r>
              <a:rPr lang="nl-NL" sz="2800" i="1" dirty="0">
                <a:sym typeface="Wingdings"/>
              </a:rPr>
              <a:t></a:t>
            </a:r>
            <a:r>
              <a:rPr lang="nl-NL" sz="2800" i="1" dirty="0"/>
              <a:t> Kruis </a:t>
            </a:r>
            <a:r>
              <a:rPr lang="nl-NL" sz="2800" i="1" dirty="0">
                <a:sym typeface="Wingdings"/>
              </a:rPr>
              <a:t></a:t>
            </a:r>
            <a:r>
              <a:rPr lang="nl-NL" sz="2800" i="1" dirty="0"/>
              <a:t> Kroon</a:t>
            </a:r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" y="2328834"/>
            <a:ext cx="3836728" cy="28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2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Kribbe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(4.5)</a:t>
            </a:r>
            <a:endParaRPr lang="nl-NL" sz="2400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2915816" y="1463040"/>
            <a:ext cx="6192688" cy="3968496"/>
          </a:xfrm>
        </p:spPr>
        <p:txBody>
          <a:bodyPr>
            <a:normAutofit lnSpcReduction="10000"/>
          </a:bodyPr>
          <a:lstStyle/>
          <a:p>
            <a:r>
              <a:rPr lang="nl-NL" sz="2800" i="1" dirty="0"/>
              <a:t>Hij liet zich sturen door zijn </a:t>
            </a:r>
            <a:r>
              <a:rPr lang="nl-NL" sz="2800" i="1" dirty="0" smtClean="0"/>
              <a:t>Vader</a:t>
            </a:r>
          </a:p>
          <a:p>
            <a:endParaRPr lang="nl-NL" sz="2800" dirty="0"/>
          </a:p>
          <a:p>
            <a:r>
              <a:rPr lang="nl-NL" sz="2800" i="1" dirty="0"/>
              <a:t>Eerst de oren, dan de </a:t>
            </a:r>
            <a:r>
              <a:rPr lang="nl-NL" sz="2800" i="1" dirty="0" smtClean="0"/>
              <a:t>tong</a:t>
            </a:r>
          </a:p>
          <a:p>
            <a:endParaRPr lang="nl-NL" sz="2800" dirty="0"/>
          </a:p>
          <a:p>
            <a:r>
              <a:rPr lang="nl-NL" sz="2800" i="1" dirty="0"/>
              <a:t>Rust en richting door stukje uit de </a:t>
            </a:r>
            <a:r>
              <a:rPr lang="nl-NL" sz="2800" i="1" dirty="0" smtClean="0"/>
              <a:t>Bijbel</a:t>
            </a:r>
          </a:p>
          <a:p>
            <a:endParaRPr lang="nl-NL" sz="2800" i="1" dirty="0" smtClean="0"/>
          </a:p>
          <a:p>
            <a:r>
              <a:rPr lang="nl-NL" sz="2800" i="1" dirty="0"/>
              <a:t>Het opbeurende evangelie van </a:t>
            </a:r>
            <a:r>
              <a:rPr lang="nl-NL" sz="2800" i="1" dirty="0" err="1"/>
              <a:t>Immanuël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0924"/>
            <a:ext cx="278740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Kruis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(6.7)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3959424" y="1484784"/>
            <a:ext cx="5184576" cy="3968496"/>
          </a:xfrm>
        </p:spPr>
        <p:txBody>
          <a:bodyPr>
            <a:normAutofit lnSpcReduction="10000"/>
          </a:bodyPr>
          <a:lstStyle/>
          <a:p>
            <a:r>
              <a:rPr lang="nl-NL" sz="2800" i="1" dirty="0"/>
              <a:t>E</a:t>
            </a:r>
            <a:r>
              <a:rPr lang="nl-NL" sz="2800" i="1" dirty="0" smtClean="0"/>
              <a:t>rvoor </a:t>
            </a:r>
            <a:r>
              <a:rPr lang="nl-NL" sz="2800" i="1" dirty="0"/>
              <a:t>in de voederbak </a:t>
            </a:r>
            <a:r>
              <a:rPr lang="nl-NL" sz="2800" i="1" dirty="0" smtClean="0"/>
              <a:t>gelegd</a:t>
            </a:r>
          </a:p>
          <a:p>
            <a:endParaRPr lang="nl-NL" sz="2800" i="1" dirty="0" smtClean="0"/>
          </a:p>
          <a:p>
            <a:r>
              <a:rPr lang="nl-NL" sz="2800" i="1" dirty="0"/>
              <a:t>Spuwen en </a:t>
            </a:r>
            <a:r>
              <a:rPr lang="nl-NL" sz="2800" i="1" dirty="0" smtClean="0"/>
              <a:t>slaan</a:t>
            </a:r>
          </a:p>
          <a:p>
            <a:endParaRPr lang="nl-NL" sz="2800" dirty="0"/>
          </a:p>
          <a:p>
            <a:r>
              <a:rPr lang="nl-NL" sz="2800" i="1" dirty="0"/>
              <a:t>Geen spier </a:t>
            </a:r>
            <a:r>
              <a:rPr lang="nl-NL" sz="2800" i="1" dirty="0" smtClean="0"/>
              <a:t>vertrokken</a:t>
            </a:r>
          </a:p>
          <a:p>
            <a:endParaRPr lang="nl-NL" sz="2800" dirty="0"/>
          </a:p>
          <a:p>
            <a:r>
              <a:rPr lang="nl-NL" sz="2800" i="1" dirty="0"/>
              <a:t>De andere wang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86627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Kroon </a:t>
            </a:r>
            <a:r>
              <a:rPr lang="en-US" sz="2400" dirty="0" smtClean="0">
                <a:solidFill>
                  <a:srgbClr val="FFFF00"/>
                </a:solidFill>
              </a:rPr>
              <a:t>(8-11)</a:t>
            </a:r>
            <a:endParaRPr lang="nl-NL" sz="2400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2771800" y="1463040"/>
            <a:ext cx="6264695" cy="3968496"/>
          </a:xfrm>
        </p:spPr>
        <p:txBody>
          <a:bodyPr>
            <a:normAutofit lnSpcReduction="10000"/>
          </a:bodyPr>
          <a:lstStyle/>
          <a:p>
            <a:r>
              <a:rPr lang="nl-NL" sz="2800" i="1" dirty="0"/>
              <a:t>Een tweede </a:t>
            </a:r>
            <a:r>
              <a:rPr lang="nl-NL" sz="2800" i="1" dirty="0" smtClean="0"/>
              <a:t>metamorfose</a:t>
            </a:r>
          </a:p>
          <a:p>
            <a:endParaRPr lang="nl-NL" sz="2800" dirty="0"/>
          </a:p>
          <a:p>
            <a:r>
              <a:rPr lang="nl-NL" sz="2800" i="1" dirty="0" smtClean="0"/>
              <a:t>‘Wie </a:t>
            </a:r>
            <a:r>
              <a:rPr lang="nl-NL" sz="2800" i="1" dirty="0"/>
              <a:t>zal Gods uitverkorenen aanklagen</a:t>
            </a:r>
            <a:r>
              <a:rPr lang="nl-NL" sz="2800" i="1" dirty="0" smtClean="0"/>
              <a:t>?’</a:t>
            </a:r>
          </a:p>
          <a:p>
            <a:endParaRPr lang="nl-NL" sz="2800" dirty="0"/>
          </a:p>
          <a:p>
            <a:r>
              <a:rPr lang="nl-NL" sz="2800" i="1" dirty="0"/>
              <a:t>Luister naar de stem van ‘de Dienaar</a:t>
            </a:r>
            <a:r>
              <a:rPr lang="nl-NL" sz="2800" i="1" dirty="0" smtClean="0"/>
              <a:t>!</a:t>
            </a:r>
          </a:p>
          <a:p>
            <a:endParaRPr lang="nl-NL" sz="2800" dirty="0"/>
          </a:p>
          <a:p>
            <a:r>
              <a:rPr lang="nl-NL" sz="2800" i="1" dirty="0"/>
              <a:t>Goeie advent gehad</a:t>
            </a:r>
            <a:r>
              <a:rPr lang="nl-NL" sz="2800" i="1" dirty="0" smtClean="0"/>
              <a:t>?</a:t>
            </a:r>
            <a:endParaRPr lang="nl-NL" sz="2800" dirty="0"/>
          </a:p>
          <a:p>
            <a:endParaRPr lang="nl-N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1001</TotalTime>
  <Words>111</Words>
  <Application>Microsoft Office PowerPoint</Application>
  <PresentationFormat>Diavoorstelling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Mylar</vt:lpstr>
      <vt:lpstr>De derde van de vier profetieën over Gods Dienaar (Jesaja 50,4-11)  </vt:lpstr>
      <vt:lpstr>Kribbe (4.5)</vt:lpstr>
      <vt:lpstr>Kruis (6.7)</vt:lpstr>
      <vt:lpstr>Kroon (8-11)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van vijf preken over Jesaja</dc:title>
  <dc:creator>Marten de Vries</dc:creator>
  <cp:lastModifiedBy>Marten de Vries</cp:lastModifiedBy>
  <cp:revision>29</cp:revision>
  <dcterms:created xsi:type="dcterms:W3CDTF">2013-11-02T21:17:37Z</dcterms:created>
  <dcterms:modified xsi:type="dcterms:W3CDTF">2013-12-21T20:48:04Z</dcterms:modified>
</cp:coreProperties>
</file>