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F604FC07-473F-4884-861E-018017058AF6}" type="datetimeFigureOut">
              <a:rPr lang="nl-NL" smtClean="0"/>
              <a:t>16-11-2013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D58FBBEF-8850-424F-9207-924CAB3E4129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Vierde</a:t>
            </a:r>
            <a:r>
              <a:rPr lang="en-US" i="1" dirty="0" smtClean="0"/>
              <a:t> </a:t>
            </a:r>
            <a:r>
              <a:rPr lang="en-US" i="1" dirty="0" err="1" smtClean="0"/>
              <a:t>profetie</a:t>
            </a:r>
            <a:r>
              <a:rPr lang="en-US" i="1" dirty="0" smtClean="0"/>
              <a:t> over ‘de </a:t>
            </a:r>
            <a:r>
              <a:rPr lang="en-US" i="1" dirty="0" err="1" smtClean="0"/>
              <a:t>dienaar</a:t>
            </a:r>
            <a:r>
              <a:rPr lang="en-US" i="1" dirty="0" smtClean="0"/>
              <a:t>’</a:t>
            </a:r>
            <a:endParaRPr lang="nl-NL" i="1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14"/>
          </p:nvPr>
        </p:nvSpPr>
        <p:spPr>
          <a:xfrm>
            <a:off x="4716016" y="1412776"/>
            <a:ext cx="4320480" cy="4464496"/>
          </a:xfrm>
        </p:spPr>
        <p:txBody>
          <a:bodyPr>
            <a:normAutofit/>
          </a:bodyPr>
          <a:lstStyle/>
          <a:p>
            <a:r>
              <a:rPr lang="en-US" sz="4000" dirty="0" smtClean="0">
                <a:effectLst/>
              </a:rPr>
              <a:t>De </a:t>
            </a:r>
            <a:r>
              <a:rPr lang="en-US" sz="4000" dirty="0" err="1" smtClean="0">
                <a:effectLst/>
              </a:rPr>
              <a:t>meeste</a:t>
            </a:r>
            <a:r>
              <a:rPr lang="en-US" sz="4000" dirty="0" smtClean="0">
                <a:effectLst/>
              </a:rPr>
              <a:t> </a:t>
            </a:r>
            <a:r>
              <a:rPr lang="en-US" sz="4000" dirty="0" err="1" smtClean="0">
                <a:effectLst/>
              </a:rPr>
              <a:t>mensen</a:t>
            </a:r>
            <a:r>
              <a:rPr lang="en-US" sz="4000" dirty="0" smtClean="0">
                <a:effectLst/>
              </a:rPr>
              <a:t> </a:t>
            </a:r>
            <a:r>
              <a:rPr lang="en-US" sz="4000" dirty="0" err="1" smtClean="0">
                <a:effectLst/>
              </a:rPr>
              <a:t>geloofden</a:t>
            </a:r>
            <a:r>
              <a:rPr lang="en-US" sz="4000" dirty="0" smtClean="0">
                <a:effectLst/>
              </a:rPr>
              <a:t> </a:t>
            </a:r>
            <a:r>
              <a:rPr lang="en-US" sz="4000" dirty="0" err="1" smtClean="0">
                <a:effectLst/>
              </a:rPr>
              <a:t>niet</a:t>
            </a:r>
            <a:endParaRPr lang="en-US" sz="4000" dirty="0" smtClean="0">
              <a:effectLst/>
            </a:endParaRPr>
          </a:p>
          <a:p>
            <a:r>
              <a:rPr lang="en-US" sz="4000" dirty="0" err="1" smtClean="0"/>
              <a:t>Hij</a:t>
            </a:r>
            <a:r>
              <a:rPr lang="en-US" sz="4000" dirty="0" smtClean="0"/>
              <a:t> </a:t>
            </a:r>
            <a:r>
              <a:rPr lang="en-US" sz="4000" dirty="0" err="1" smtClean="0"/>
              <a:t>zag</a:t>
            </a:r>
            <a:r>
              <a:rPr lang="en-US" sz="4000" dirty="0" smtClean="0"/>
              <a:t> </a:t>
            </a:r>
            <a:r>
              <a:rPr lang="en-US" sz="4000" dirty="0" err="1" smtClean="0"/>
              <a:t>er</a:t>
            </a:r>
            <a:r>
              <a:rPr lang="en-US" sz="4000" dirty="0" smtClean="0"/>
              <a:t> </a:t>
            </a:r>
            <a:r>
              <a:rPr lang="en-US" sz="4000" dirty="0" err="1" smtClean="0"/>
              <a:t>gewoon</a:t>
            </a:r>
            <a:r>
              <a:rPr lang="en-US" sz="4000" dirty="0" smtClean="0"/>
              <a:t> </a:t>
            </a:r>
            <a:r>
              <a:rPr lang="en-US" sz="4000" dirty="0" err="1" smtClean="0"/>
              <a:t>niet</a:t>
            </a:r>
            <a:r>
              <a:rPr lang="en-US" sz="4000" dirty="0" smtClean="0"/>
              <a:t> </a:t>
            </a:r>
            <a:r>
              <a:rPr lang="en-US" sz="4000" dirty="0" err="1" smtClean="0"/>
              <a:t>uit</a:t>
            </a:r>
            <a:endParaRPr lang="en-US" sz="4000" dirty="0" smtClean="0"/>
          </a:p>
          <a:p>
            <a:r>
              <a:rPr lang="en-US" sz="4000" dirty="0" smtClean="0">
                <a:effectLst/>
              </a:rPr>
              <a:t>Je </a:t>
            </a:r>
            <a:r>
              <a:rPr lang="en-US" sz="4000" dirty="0" err="1" smtClean="0">
                <a:effectLst/>
              </a:rPr>
              <a:t>verstopt</a:t>
            </a:r>
            <a:r>
              <a:rPr lang="en-US" sz="4000" dirty="0" smtClean="0">
                <a:effectLst/>
              </a:rPr>
              <a:t> je </a:t>
            </a:r>
            <a:r>
              <a:rPr lang="en-US" sz="4000" dirty="0" err="1" smtClean="0">
                <a:effectLst/>
              </a:rPr>
              <a:t>liever</a:t>
            </a:r>
            <a:r>
              <a:rPr lang="en-US" sz="4000" dirty="0" smtClean="0">
                <a:effectLst/>
              </a:rPr>
              <a:t> in de </a:t>
            </a:r>
            <a:r>
              <a:rPr lang="en-US" sz="4000" dirty="0" err="1" smtClean="0">
                <a:effectLst/>
              </a:rPr>
              <a:t>bosjes</a:t>
            </a:r>
            <a:endParaRPr lang="nl-NL" sz="4000" dirty="0">
              <a:effectLst/>
            </a:endParaRPr>
          </a:p>
          <a:p>
            <a:endParaRPr lang="nl-NL" dirty="0"/>
          </a:p>
        </p:txBody>
      </p:sp>
      <p:pic>
        <p:nvPicPr>
          <p:cNvPr id="1028" name="Picture 4" descr="http://b.vimeocdn.com/ts/295/278/295278930_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57" y="3933056"/>
            <a:ext cx="4574842" cy="285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26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Jesaja</a:t>
            </a:r>
            <a:r>
              <a:rPr lang="en-US" i="1" dirty="0" smtClean="0"/>
              <a:t> 53</a:t>
            </a:r>
            <a:endParaRPr lang="nl-NL" i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>
          <a:xfrm>
            <a:off x="4101603" y="1484784"/>
            <a:ext cx="5078909" cy="475252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Avondmaal</a:t>
            </a:r>
            <a:r>
              <a:rPr lang="en-US" sz="4000" dirty="0" smtClean="0"/>
              <a:t>: </a:t>
            </a:r>
            <a:r>
              <a:rPr lang="en-US" sz="4000" dirty="0" err="1" smtClean="0"/>
              <a:t>wil</a:t>
            </a:r>
            <a:r>
              <a:rPr lang="en-US" sz="4000" dirty="0" smtClean="0"/>
              <a:t> je </a:t>
            </a:r>
            <a:r>
              <a:rPr lang="en-US" sz="4000" dirty="0" err="1" smtClean="0"/>
              <a:t>dat</a:t>
            </a:r>
            <a:r>
              <a:rPr lang="en-US" sz="4000" dirty="0" smtClean="0"/>
              <a:t> </a:t>
            </a:r>
            <a:r>
              <a:rPr lang="en-US" sz="4000" dirty="0" err="1" smtClean="0"/>
              <a:t>echt</a:t>
            </a:r>
            <a:r>
              <a:rPr lang="en-US" sz="4000" dirty="0" smtClean="0"/>
              <a:t>?</a:t>
            </a:r>
          </a:p>
          <a:p>
            <a:r>
              <a:rPr lang="en-US" sz="4000" dirty="0" err="1" smtClean="0"/>
              <a:t>Vuiligheid</a:t>
            </a:r>
            <a:r>
              <a:rPr lang="en-US" sz="4000" dirty="0" smtClean="0"/>
              <a:t>, </a:t>
            </a:r>
            <a:r>
              <a:rPr lang="en-US" sz="4000" dirty="0" err="1" smtClean="0"/>
              <a:t>schuld</a:t>
            </a:r>
            <a:r>
              <a:rPr lang="en-US" sz="4000" dirty="0" smtClean="0"/>
              <a:t> en </a:t>
            </a:r>
            <a:r>
              <a:rPr lang="en-US" sz="4000" dirty="0" err="1" smtClean="0"/>
              <a:t>schande</a:t>
            </a:r>
            <a:r>
              <a:rPr lang="en-US" sz="4000" dirty="0" smtClean="0"/>
              <a:t> op </a:t>
            </a:r>
            <a:r>
              <a:rPr lang="en-US" sz="4000" dirty="0" err="1" smtClean="0"/>
              <a:t>Jezus</a:t>
            </a:r>
            <a:endParaRPr lang="en-US" sz="4000" dirty="0" smtClean="0"/>
          </a:p>
          <a:p>
            <a:endParaRPr lang="en-US" dirty="0" smtClean="0"/>
          </a:p>
          <a:p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89040"/>
            <a:ext cx="3408040" cy="2726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67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Duizendmaal</a:t>
            </a:r>
            <a:r>
              <a:rPr lang="en-US" i="1" dirty="0" smtClean="0"/>
              <a:t> dank</a:t>
            </a:r>
            <a:endParaRPr lang="nl-NL" i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just"/>
            <a:r>
              <a:rPr lang="en-US" sz="4000" dirty="0" err="1"/>
              <a:t>Jezus</a:t>
            </a:r>
            <a:r>
              <a:rPr lang="en-US" sz="4000" dirty="0"/>
              <a:t> </a:t>
            </a:r>
            <a:r>
              <a:rPr lang="en-US" sz="4000" dirty="0" err="1"/>
              <a:t>zag</a:t>
            </a:r>
            <a:r>
              <a:rPr lang="en-US" sz="4000" dirty="0"/>
              <a:t> </a:t>
            </a:r>
            <a:r>
              <a:rPr lang="en-US" sz="4000" dirty="0" err="1"/>
              <a:t>zichzelf</a:t>
            </a:r>
            <a:r>
              <a:rPr lang="en-US" sz="4000" dirty="0"/>
              <a:t> in </a:t>
            </a:r>
            <a:r>
              <a:rPr lang="en-US" sz="4000" dirty="0" err="1"/>
              <a:t>Jesaja</a:t>
            </a:r>
            <a:r>
              <a:rPr lang="en-US" sz="4000" dirty="0"/>
              <a:t> </a:t>
            </a:r>
            <a:r>
              <a:rPr lang="en-US" sz="4000" dirty="0" smtClean="0"/>
              <a:t>53</a:t>
            </a:r>
          </a:p>
          <a:p>
            <a:pPr algn="just"/>
            <a:r>
              <a:rPr lang="en-US" sz="4000" dirty="0" err="1" smtClean="0"/>
              <a:t>Hij</a:t>
            </a:r>
            <a:r>
              <a:rPr lang="en-US" sz="4000" dirty="0" smtClean="0"/>
              <a:t> </a:t>
            </a:r>
            <a:r>
              <a:rPr lang="en-US" sz="4000" dirty="0"/>
              <a:t>deed </a:t>
            </a:r>
            <a:r>
              <a:rPr lang="en-US" sz="4000" dirty="0" err="1"/>
              <a:t>zijn</a:t>
            </a:r>
            <a:r>
              <a:rPr lang="en-US" sz="4000" dirty="0"/>
              <a:t> </a:t>
            </a:r>
            <a:r>
              <a:rPr lang="en-US" sz="4000" dirty="0" err="1"/>
              <a:t>mond</a:t>
            </a:r>
            <a:r>
              <a:rPr lang="en-US" sz="4000" dirty="0"/>
              <a:t> </a:t>
            </a:r>
            <a:r>
              <a:rPr lang="en-US" sz="4000" dirty="0" err="1"/>
              <a:t>niet</a:t>
            </a:r>
            <a:r>
              <a:rPr lang="en-US" sz="4000" dirty="0"/>
              <a:t> open. En </a:t>
            </a:r>
            <a:r>
              <a:rPr lang="en-US" sz="4000" dirty="0" err="1"/>
              <a:t>jij</a:t>
            </a:r>
            <a:r>
              <a:rPr lang="en-US" sz="4000" dirty="0"/>
              <a:t>?</a:t>
            </a:r>
            <a:endParaRPr lang="nl-NL" sz="4000" dirty="0"/>
          </a:p>
          <a:p>
            <a:endParaRPr lang="nl-NL" dirty="0"/>
          </a:p>
        </p:txBody>
      </p:sp>
      <p:pic>
        <p:nvPicPr>
          <p:cNvPr id="5" name="Picture 2" descr="http://mcbatenburg.files.wordpress.com/2012/04/jesaja-53-word-clou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65104"/>
            <a:ext cx="4816426" cy="239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61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304</TotalTime>
  <Words>59</Words>
  <Application>Microsoft Office PowerPoint</Application>
  <PresentationFormat>Diavoorstelling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Mylar</vt:lpstr>
      <vt:lpstr>Vierde profetie over ‘de dienaar’</vt:lpstr>
      <vt:lpstr>Jesaja 53</vt:lpstr>
      <vt:lpstr>Duizendmaal dank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Eerste van vijf preken over Jesaja</dc:title>
  <dc:creator>Marten de Vries</dc:creator>
  <cp:lastModifiedBy>Marten de Vries</cp:lastModifiedBy>
  <cp:revision>10</cp:revision>
  <dcterms:created xsi:type="dcterms:W3CDTF">2013-11-02T21:17:37Z</dcterms:created>
  <dcterms:modified xsi:type="dcterms:W3CDTF">2013-11-16T17:31:04Z</dcterms:modified>
</cp:coreProperties>
</file>