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11-1-2014</a:t>
            </a:fld>
            <a:endParaRPr lang="nl-N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11-1-2014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11-1-2014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11-1-2014</a:t>
            </a:fld>
            <a:endParaRPr lang="nl-NL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11-1-2014</a:t>
            </a:fld>
            <a:endParaRPr lang="nl-N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11-1-2014</a:t>
            </a:fld>
            <a:endParaRPr lang="nl-NL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11-1-2014</a:t>
            </a:fld>
            <a:endParaRPr lang="nl-NL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11-1-2014</a:t>
            </a:fld>
            <a:endParaRPr lang="nl-N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11-1-2014</a:t>
            </a:fld>
            <a:endParaRPr lang="nl-N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11-1-2014</a:t>
            </a:fld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59183B-A839-407C-84B5-A1E896AB51D4}" type="datetimeFigureOut">
              <a:rPr lang="nl-NL" smtClean="0"/>
              <a:t>11-1-2014</a:t>
            </a:fld>
            <a:endParaRPr lang="nl-N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1159183B-A839-407C-84B5-A1E896AB51D4}" type="datetimeFigureOut">
              <a:rPr lang="nl-NL" smtClean="0"/>
              <a:t>11-1-2014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0C9B43C-EBAD-410D-9EC8-94DF321A1AF1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sz="quarter" idx="13"/>
          </p:nvPr>
        </p:nvSpPr>
        <p:spPr>
          <a:xfrm>
            <a:off x="5209728" y="1600200"/>
            <a:ext cx="3610744" cy="4525963"/>
          </a:xfrm>
        </p:spPr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sz="3600" b="1" dirty="0" smtClean="0"/>
              <a:t>een open hemel?</a:t>
            </a:r>
          </a:p>
          <a:p>
            <a:pPr marL="0" indent="0">
              <a:buNone/>
            </a:pPr>
            <a:endParaRPr lang="nl-NL" sz="3600" dirty="0" smtClean="0"/>
          </a:p>
          <a:p>
            <a:pPr marL="0" indent="0">
              <a:buNone/>
            </a:pPr>
            <a:r>
              <a:rPr lang="nl-NL" sz="3600" b="1" dirty="0" smtClean="0"/>
              <a:t>kijk naar Jezus!</a:t>
            </a:r>
            <a:endParaRPr lang="nl-NL" sz="3600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>
                <a:solidFill>
                  <a:srgbClr val="FFFF00"/>
                </a:solidFill>
              </a:rPr>
              <a:t>Jezus is de ware Jakobsladder</a:t>
            </a:r>
            <a:r>
              <a:rPr lang="nl-NL" dirty="0" smtClean="0">
                <a:solidFill>
                  <a:srgbClr val="FFFF00"/>
                </a:solidFill>
              </a:rPr>
              <a:t/>
            </a:r>
            <a:br>
              <a:rPr lang="nl-NL" dirty="0" smtClean="0">
                <a:solidFill>
                  <a:srgbClr val="FFFF00"/>
                </a:solidFill>
              </a:rPr>
            </a:br>
            <a:endParaRPr lang="nl-NL" dirty="0">
              <a:solidFill>
                <a:srgbClr val="FFFF00"/>
              </a:solidFill>
            </a:endParaRPr>
          </a:p>
        </p:txBody>
      </p:sp>
      <p:pic>
        <p:nvPicPr>
          <p:cNvPr id="6" name="Afbeelding 5" descr="http://static.nationalgeographic.nl/pictures/genjUserPhotoPicture/original/98/19/25/jakobsladder-25199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4968552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69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538790"/>
            <a:ext cx="6264696" cy="4698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sz="quarter" idx="13"/>
          </p:nvPr>
        </p:nvSpPr>
        <p:spPr>
          <a:xfrm>
            <a:off x="35496" y="1484784"/>
            <a:ext cx="5832648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sz="2800" b="1" dirty="0" smtClean="0"/>
              <a:t>slang en ladder</a:t>
            </a:r>
          </a:p>
          <a:p>
            <a:pPr marL="0" indent="0">
              <a:buNone/>
            </a:pPr>
            <a:r>
              <a:rPr lang="nl-NL" sz="2800" b="1" dirty="0" smtClean="0"/>
              <a:t>in de open lucht de hemel open</a:t>
            </a:r>
            <a:endParaRPr lang="nl-NL" sz="2800" dirty="0" smtClean="0"/>
          </a:p>
          <a:p>
            <a:pPr marL="0" indent="0">
              <a:buNone/>
            </a:pPr>
            <a:r>
              <a:rPr lang="nl-NL" sz="2800" b="1" i="1" dirty="0" smtClean="0"/>
              <a:t>God was </a:t>
            </a:r>
            <a:r>
              <a:rPr lang="nl-NL" sz="2800" b="1" i="1" dirty="0" err="1" smtClean="0"/>
              <a:t>here</a:t>
            </a:r>
            <a:endParaRPr lang="nl-NL" sz="2800" dirty="0" smtClean="0"/>
          </a:p>
          <a:p>
            <a:pPr marL="0" indent="0">
              <a:buNone/>
            </a:pPr>
            <a:r>
              <a:rPr lang="nl-NL" sz="2800" b="1" dirty="0" smtClean="0"/>
              <a:t>o, kom er eens kijken</a:t>
            </a:r>
            <a:endParaRPr lang="nl-NL" sz="2800" dirty="0" smtClean="0"/>
          </a:p>
          <a:p>
            <a:pPr marL="0" indent="0">
              <a:buNone/>
            </a:pPr>
            <a:r>
              <a:rPr lang="nl-NL" sz="2800" b="1" dirty="0" smtClean="0"/>
              <a:t>één lijn met de ladder</a:t>
            </a:r>
            <a:endParaRPr lang="nl-NL" sz="2800" dirty="0" smtClean="0"/>
          </a:p>
          <a:p>
            <a:pPr marL="0" indent="0">
              <a:buNone/>
            </a:pPr>
            <a:r>
              <a:rPr lang="nl-NL" sz="2800" b="1" dirty="0" smtClean="0"/>
              <a:t>rijksweg tussen hemel en aarde</a:t>
            </a:r>
            <a:endParaRPr lang="nl-NL" sz="2800" dirty="0" smtClean="0"/>
          </a:p>
          <a:p>
            <a:pPr marL="0" indent="0">
              <a:buNone/>
            </a:pPr>
            <a:r>
              <a:rPr lang="nl-NL" sz="2800" b="1" dirty="0" smtClean="0"/>
              <a:t>na drie uur de hemel nooit weer dicht</a:t>
            </a:r>
            <a:endParaRPr lang="nl-NL" sz="2800" dirty="0" smtClean="0"/>
          </a:p>
          <a:p>
            <a:pPr marL="0" indent="0">
              <a:buNone/>
            </a:pPr>
            <a:r>
              <a:rPr lang="nl-NL" sz="2800" b="1" dirty="0" smtClean="0"/>
              <a:t>dromen over Jezus</a:t>
            </a:r>
            <a:endParaRPr lang="nl-NL" sz="2800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2426" y="-14064"/>
            <a:ext cx="7680960" cy="10668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d</a:t>
            </a:r>
            <a:r>
              <a:rPr lang="en-US" dirty="0" smtClean="0">
                <a:solidFill>
                  <a:srgbClr val="FFFF00"/>
                </a:solidFill>
              </a:rPr>
              <a:t>e ware </a:t>
            </a:r>
            <a:r>
              <a:rPr lang="en-US" dirty="0" err="1" smtClean="0">
                <a:solidFill>
                  <a:srgbClr val="FFFF00"/>
                </a:solidFill>
              </a:rPr>
              <a:t>Jakobsladder</a:t>
            </a: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82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nbbcri.org/wp-content/uploads/2013/10/this-do-in-remembrance-of-m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780928"/>
            <a:ext cx="3528392" cy="266429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jdelijke aanduiding voor inhoud 3"/>
          <p:cNvSpPr>
            <a:spLocks noGrp="1"/>
          </p:cNvSpPr>
          <p:nvPr>
            <p:ph sz="quarter" idx="13"/>
          </p:nvPr>
        </p:nvSpPr>
        <p:spPr>
          <a:xfrm>
            <a:off x="3491880" y="1600200"/>
            <a:ext cx="558011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800" b="1" dirty="0" smtClean="0"/>
              <a:t>geïnteresseerd in jou</a:t>
            </a:r>
            <a:endParaRPr lang="nl-NL" sz="2800" dirty="0" smtClean="0"/>
          </a:p>
          <a:p>
            <a:pPr marL="0" indent="0">
              <a:buNone/>
            </a:pPr>
            <a:r>
              <a:rPr lang="nl-NL" sz="2800" b="1" dirty="0" smtClean="0"/>
              <a:t>bidden ‘om Jezus’ wil’</a:t>
            </a:r>
            <a:endParaRPr lang="nl-NL" sz="2800" dirty="0" smtClean="0"/>
          </a:p>
          <a:p>
            <a:pPr marL="0" indent="0">
              <a:buNone/>
            </a:pPr>
            <a:r>
              <a:rPr lang="nl-NL" sz="2800" b="1" dirty="0" smtClean="0"/>
              <a:t>hindernissen opgeruimd</a:t>
            </a:r>
            <a:endParaRPr lang="nl-NL" sz="2800" dirty="0" smtClean="0"/>
          </a:p>
          <a:p>
            <a:pPr marL="0" indent="0">
              <a:buNone/>
            </a:pPr>
            <a:r>
              <a:rPr lang="nl-NL" sz="2800" b="1" dirty="0" smtClean="0"/>
              <a:t>Hij bidt voor jou</a:t>
            </a:r>
            <a:endParaRPr lang="nl-NL" sz="2800" dirty="0" smtClean="0"/>
          </a:p>
          <a:p>
            <a:pPr marL="0" indent="0">
              <a:buNone/>
            </a:pPr>
            <a:r>
              <a:rPr lang="nl-NL" sz="2800" b="1" dirty="0" smtClean="0"/>
              <a:t>Hij geeft Zichzelf</a:t>
            </a:r>
            <a:endParaRPr lang="nl-NL" sz="2800" dirty="0" smtClean="0"/>
          </a:p>
          <a:p>
            <a:pPr marL="0" indent="0">
              <a:buNone/>
            </a:pPr>
            <a:r>
              <a:rPr lang="nl-NL" sz="2800" b="1" dirty="0" smtClean="0"/>
              <a:t>engelen staan voor je klaar</a:t>
            </a:r>
            <a:endParaRPr lang="nl-NL" sz="2800" dirty="0" smtClean="0"/>
          </a:p>
          <a:p>
            <a:pPr marL="0" indent="0">
              <a:buNone/>
            </a:pPr>
            <a:r>
              <a:rPr lang="nl-NL" sz="2800" b="1" dirty="0" smtClean="0"/>
              <a:t>voorproefje van het grote feest </a:t>
            </a:r>
            <a:endParaRPr lang="nl-NL" sz="2800" dirty="0" smtClean="0"/>
          </a:p>
          <a:p>
            <a:pPr marL="0" indent="0">
              <a:buNone/>
            </a:pPr>
            <a:r>
              <a:rPr lang="nl-NL" sz="2800" b="1" dirty="0" smtClean="0"/>
              <a:t>laat je kinderen Jezus ontmoeten</a:t>
            </a:r>
            <a:endParaRPr lang="nl-NL" sz="2800" dirty="0" smtClean="0"/>
          </a:p>
          <a:p>
            <a:endParaRPr lang="nl-NL" sz="2800" dirty="0" smtClean="0"/>
          </a:p>
          <a:p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nl-NL" b="1" dirty="0" smtClean="0">
                <a:solidFill>
                  <a:srgbClr val="FFFF00"/>
                </a:solidFill>
              </a:rPr>
              <a:t>wie naar Jezus kijkt, ziet de hemel open</a:t>
            </a:r>
            <a:r>
              <a:rPr lang="nl-NL" dirty="0" smtClean="0">
                <a:solidFill>
                  <a:srgbClr val="FFFF00"/>
                </a:solidFill>
              </a:rPr>
              <a:t/>
            </a:r>
            <a:br>
              <a:rPr lang="nl-NL" dirty="0" smtClean="0">
                <a:solidFill>
                  <a:srgbClr val="FFFF00"/>
                </a:solidFill>
              </a:rPr>
            </a:b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90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26</TotalTime>
  <Words>99</Words>
  <Application>Microsoft Office PowerPoint</Application>
  <PresentationFormat>Diavoorstelling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Mylar</vt:lpstr>
      <vt:lpstr>Jezus is de ware Jakobsladder </vt:lpstr>
      <vt:lpstr>de ware Jakobsladder</vt:lpstr>
      <vt:lpstr>wie naar Jezus kijkt, ziet de hemel open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Marten de Vries</dc:creator>
  <cp:lastModifiedBy>Marten de Vries</cp:lastModifiedBy>
  <cp:revision>6</cp:revision>
  <dcterms:created xsi:type="dcterms:W3CDTF">2014-01-11T20:26:33Z</dcterms:created>
  <dcterms:modified xsi:type="dcterms:W3CDTF">2014-01-11T20:53:04Z</dcterms:modified>
</cp:coreProperties>
</file>