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0" r:id="rId4"/>
    <p:sldId id="271" r:id="rId5"/>
    <p:sldId id="26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59183B-A839-407C-84B5-A1E896AB51D4}" type="datetimeFigureOut">
              <a:rPr lang="nl-NL" smtClean="0"/>
              <a:t>30-3-2015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2426" y="1196752"/>
            <a:ext cx="6235798" cy="4288536"/>
          </a:xfrm>
        </p:spPr>
        <p:txBody>
          <a:bodyPr/>
          <a:lstStyle/>
          <a:p>
            <a:r>
              <a:rPr lang="nl-NL" sz="2800" i="1" dirty="0"/>
              <a:t>De hele Heilige Schrift vol van Gods </a:t>
            </a:r>
            <a:r>
              <a:rPr lang="nl-NL" sz="2800" i="1" dirty="0" smtClean="0"/>
              <a:t>Zoon</a:t>
            </a:r>
            <a:endParaRPr lang="nl-NL" sz="2800" dirty="0"/>
          </a:p>
          <a:p>
            <a:r>
              <a:rPr lang="nl-NL" sz="2800" i="1" dirty="0"/>
              <a:t>Schokkende namen van </a:t>
            </a:r>
            <a:r>
              <a:rPr lang="nl-NL" sz="2800" i="1" dirty="0" smtClean="0"/>
              <a:t>Jezus</a:t>
            </a:r>
            <a:endParaRPr lang="nl-NL" sz="2800" dirty="0"/>
          </a:p>
          <a:p>
            <a:r>
              <a:rPr lang="nl-NL" sz="2800" i="1" dirty="0"/>
              <a:t>Jezus: hét geschenk uit de hemel</a:t>
            </a:r>
            <a:endParaRPr lang="nl-NL" sz="28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0668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</a:rPr>
              <a:t>DE ZEVENDE SCHONE NAAM VAN JEZUS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ddclaywriter.files.wordpress.com/2013/06/jesus-n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644008" cy="36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9" y="1361982"/>
            <a:ext cx="7200130" cy="54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 </a:t>
            </a:r>
          </a:p>
          <a:p>
            <a:r>
              <a:rPr lang="nl-NL" sz="2800" dirty="0" smtClean="0"/>
              <a:t>1) Hoor </a:t>
            </a:r>
            <a:r>
              <a:rPr lang="nl-NL" sz="2800" dirty="0"/>
              <a:t>wie het </a:t>
            </a:r>
            <a:r>
              <a:rPr lang="nl-NL" sz="2800" dirty="0" smtClean="0"/>
              <a:t>zegt</a:t>
            </a:r>
          </a:p>
          <a:p>
            <a:endParaRPr lang="nl-NL" sz="2800" dirty="0"/>
          </a:p>
          <a:p>
            <a:r>
              <a:rPr lang="nl-NL" sz="2800" dirty="0"/>
              <a:t>2) Weet wie je bent 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/>
              <a:t>3) Doe wat Hij </a:t>
            </a:r>
            <a:r>
              <a:rPr lang="nl-NL" sz="2800" dirty="0" smtClean="0"/>
              <a:t>vraagt</a:t>
            </a:r>
            <a:endParaRPr lang="nl-NL" sz="28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De zevende schone naam van </a:t>
            </a:r>
            <a:r>
              <a:rPr lang="nl-NL" dirty="0" smtClean="0">
                <a:solidFill>
                  <a:srgbClr val="FFFF00"/>
                </a:solidFill>
              </a:rPr>
              <a:t>Jezus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umbs.dreamstime.com/z/footprint-dry-mud-22082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20573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8108006" cy="4288536"/>
          </a:xfrm>
        </p:spPr>
        <p:txBody>
          <a:bodyPr>
            <a:normAutofit/>
          </a:bodyPr>
          <a:lstStyle/>
          <a:p>
            <a:r>
              <a:rPr lang="nl-NL" sz="2800" i="1" dirty="0" smtClean="0"/>
              <a:t>Gods </a:t>
            </a:r>
            <a:r>
              <a:rPr lang="nl-NL" sz="2800" i="1" dirty="0"/>
              <a:t>Zoon kwam met zijn voeten in de modder </a:t>
            </a:r>
            <a:r>
              <a:rPr lang="nl-NL" sz="2800" i="1" dirty="0" smtClean="0"/>
              <a:t>staan</a:t>
            </a:r>
          </a:p>
          <a:p>
            <a:r>
              <a:rPr lang="en-US" sz="2800" i="1" dirty="0" smtClean="0"/>
              <a:t>`</a:t>
            </a:r>
            <a:r>
              <a:rPr lang="nl-NL" sz="2800" i="1" dirty="0"/>
              <a:t>De </a:t>
            </a:r>
            <a:r>
              <a:rPr lang="nl-NL" sz="2800" i="1" dirty="0" smtClean="0"/>
              <a:t>Wijnstok’  </a:t>
            </a:r>
            <a:r>
              <a:rPr lang="nl-NL" sz="2800" i="1" dirty="0"/>
              <a:t>was een naam voor Israël</a:t>
            </a:r>
            <a:endParaRPr lang="nl-NL" sz="2800" dirty="0"/>
          </a:p>
          <a:p>
            <a:r>
              <a:rPr lang="nl-NL" sz="2800" i="1" dirty="0"/>
              <a:t>Het resultaat: slechts wrange vruchten</a:t>
            </a:r>
            <a:endParaRPr lang="nl-NL" sz="2800" dirty="0"/>
          </a:p>
          <a:p>
            <a:r>
              <a:rPr lang="nl-NL" sz="2800" i="1" dirty="0"/>
              <a:t>Jezus: de levenskrachtige stek die werkelijk zal bloeien</a:t>
            </a:r>
            <a:endParaRPr lang="nl-NL" sz="2800" dirty="0"/>
          </a:p>
          <a:p>
            <a:r>
              <a:rPr lang="nl-NL" sz="2800" i="1" dirty="0"/>
              <a:t>De Boerenzoon en de verwilderde druiventuin</a:t>
            </a: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Hoor wie het </a:t>
            </a:r>
            <a:r>
              <a:rPr lang="nl-NL" b="1" dirty="0" smtClean="0">
                <a:solidFill>
                  <a:srgbClr val="FFFF00"/>
                </a:solidFill>
              </a:rPr>
              <a:t>zegt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08" y="2276872"/>
            <a:ext cx="47625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24434" y="2236808"/>
            <a:ext cx="6523830" cy="4288536"/>
          </a:xfrm>
        </p:spPr>
        <p:txBody>
          <a:bodyPr>
            <a:noAutofit/>
          </a:bodyPr>
          <a:lstStyle/>
          <a:p>
            <a:r>
              <a:rPr lang="nl-NL" sz="2800" dirty="0"/>
              <a:t> </a:t>
            </a:r>
          </a:p>
          <a:p>
            <a:r>
              <a:rPr lang="nl-NL" sz="2800" i="1" dirty="0"/>
              <a:t>De wijnstok wil </a:t>
            </a:r>
            <a:r>
              <a:rPr lang="nl-NL" sz="2800" i="1" dirty="0" smtClean="0"/>
              <a:t>uitbotten</a:t>
            </a:r>
          </a:p>
          <a:p>
            <a:r>
              <a:rPr lang="nl-NL" sz="2800" i="1" dirty="0"/>
              <a:t>Veel vrucht door een </a:t>
            </a:r>
            <a:r>
              <a:rPr lang="nl-NL" sz="2800" i="1" dirty="0" smtClean="0"/>
              <a:t>getuigeniskerk</a:t>
            </a:r>
            <a:endParaRPr lang="nl-NL" sz="2800" dirty="0"/>
          </a:p>
          <a:p>
            <a:r>
              <a:rPr lang="nl-NL" sz="2800" i="1" dirty="0"/>
              <a:t>De vrucht, dat zijn wij zélf</a:t>
            </a:r>
            <a:endParaRPr lang="nl-NL" sz="2800" dirty="0"/>
          </a:p>
          <a:p>
            <a:r>
              <a:rPr lang="nl-NL" sz="2800" i="1" dirty="0"/>
              <a:t>Laat jij jezelf bijsnoeien?</a:t>
            </a:r>
            <a:endParaRPr lang="nl-NL" sz="2800" dirty="0"/>
          </a:p>
          <a:p>
            <a:r>
              <a:rPr lang="nl-NL" sz="2800" i="1" dirty="0"/>
              <a:t>Een kerk met een tegendraadse boodschap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Weet wie je </a:t>
            </a:r>
            <a:r>
              <a:rPr lang="nl-NL" b="1" dirty="0" smtClean="0">
                <a:solidFill>
                  <a:srgbClr val="FFFF00"/>
                </a:solidFill>
              </a:rPr>
              <a:t>bent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89" y="1579612"/>
            <a:ext cx="5057911" cy="379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3088556"/>
            <a:ext cx="5832648" cy="3724820"/>
          </a:xfrm>
        </p:spPr>
        <p:txBody>
          <a:bodyPr>
            <a:noAutofit/>
          </a:bodyPr>
          <a:lstStyle/>
          <a:p>
            <a:r>
              <a:rPr lang="nl-NL" sz="2800" dirty="0"/>
              <a:t> </a:t>
            </a:r>
          </a:p>
          <a:p>
            <a:r>
              <a:rPr lang="nl-NL" sz="2800" i="1" dirty="0"/>
              <a:t>Zonder Jezus begin je </a:t>
            </a:r>
            <a:r>
              <a:rPr lang="nl-NL" sz="2800" i="1" dirty="0" smtClean="0"/>
              <a:t>niets</a:t>
            </a:r>
          </a:p>
          <a:p>
            <a:r>
              <a:rPr lang="nl-NL" sz="2800" i="1" dirty="0"/>
              <a:t>Het begint met </a:t>
            </a:r>
            <a:r>
              <a:rPr lang="nl-NL" sz="2800" i="1" dirty="0" smtClean="0"/>
              <a:t>dankbaarheid</a:t>
            </a:r>
            <a:endParaRPr lang="nl-NL" sz="2800" dirty="0"/>
          </a:p>
          <a:p>
            <a:r>
              <a:rPr lang="nl-NL" sz="2800" i="1" dirty="0"/>
              <a:t>Gediend worden of dienstbaar zijn</a:t>
            </a:r>
            <a:endParaRPr lang="nl-NL" sz="2800" dirty="0"/>
          </a:p>
          <a:p>
            <a:r>
              <a:rPr lang="nl-NL" sz="2800" i="1" dirty="0"/>
              <a:t>Een kerk met een missie bidt</a:t>
            </a:r>
            <a:endParaRPr lang="nl-NL" sz="2800" dirty="0"/>
          </a:p>
          <a:p>
            <a:r>
              <a:rPr lang="nl-NL" sz="2800" i="1" dirty="0"/>
              <a:t>‘De ware wijnstok’ – daar zit groei in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0668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Doe wat Hij vraagt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2505</TotalTime>
  <Words>83</Words>
  <Application>Microsoft Office PowerPoint</Application>
  <PresentationFormat>Diavoorstelling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DE ZEVENDE SCHONE NAAM VAN JEZUS </vt:lpstr>
      <vt:lpstr>De zevende schone naam van Jezus</vt:lpstr>
      <vt:lpstr>Hoor wie het zegt</vt:lpstr>
      <vt:lpstr>Weet wie je bent</vt:lpstr>
      <vt:lpstr>Doe wat Hij vraagt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61</cp:revision>
  <dcterms:created xsi:type="dcterms:W3CDTF">2014-01-11T20:26:33Z</dcterms:created>
  <dcterms:modified xsi:type="dcterms:W3CDTF">2015-03-30T14:15:47Z</dcterms:modified>
</cp:coreProperties>
</file>