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3" r:id="rId3"/>
    <p:sldId id="269" r:id="rId4"/>
    <p:sldId id="272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hoe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hoe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hoe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56" name="Rechthoe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hoe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hoe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hoe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rije v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rije v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rije v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rije v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rije v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rije v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rije v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rije v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rije v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rije v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rije v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rije v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rije v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hoe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hoe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hoe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hoe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hoe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hoe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hoe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hoe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echte verbindingslijn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grpSp>
        <p:nvGrpSpPr>
          <p:cNvPr id="14" name="Groe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echte verbindingslijn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echte verbindingslijn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hoe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hoe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F830AA-45AC-4971-9BF0-7C4BE892D11A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Het evangelie van de naakte Jezus</a:t>
            </a:r>
            <a:r>
              <a:rPr lang="nl-NL" sz="3600" dirty="0"/>
              <a:t/>
            </a:r>
            <a:br>
              <a:rPr lang="nl-NL" sz="3600" dirty="0"/>
            </a:br>
            <a:endParaRPr lang="nl-NL" sz="3600" dirty="0"/>
          </a:p>
        </p:txBody>
      </p:sp>
      <p:pic>
        <p:nvPicPr>
          <p:cNvPr id="2052" name="Picture 4" descr="http://rtvnoord.nl/content/foto/groot/groot_101228-bek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4879"/>
            <a:ext cx="6228184" cy="35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inhoud 11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6843960" cy="3517851"/>
          </a:xfrm>
        </p:spPr>
        <p:txBody>
          <a:bodyPr/>
          <a:lstStyle/>
          <a:p>
            <a:r>
              <a:rPr lang="nl-NL" sz="3200" b="1" i="1" dirty="0"/>
              <a:t>Schedelplaats: een avondje uit</a:t>
            </a:r>
            <a:r>
              <a:rPr lang="nl-NL" sz="3200" b="1" i="1" dirty="0" smtClean="0"/>
              <a:t>?</a:t>
            </a:r>
          </a:p>
          <a:p>
            <a:r>
              <a:rPr lang="nl-NL" sz="3200" b="1" i="1" dirty="0"/>
              <a:t>Hangt Hij er niet te mooi bij?</a:t>
            </a:r>
            <a:endParaRPr lang="nl-NL" sz="3200" dirty="0"/>
          </a:p>
          <a:p>
            <a:r>
              <a:rPr lang="nl-NL" sz="3200" b="1" i="1" dirty="0"/>
              <a:t>Niet in z’n hemd maar spiernaakt</a:t>
            </a:r>
            <a:endParaRPr lang="nl-NL" sz="3200" dirty="0"/>
          </a:p>
          <a:p>
            <a:r>
              <a:rPr lang="nl-NL" sz="3200" b="1" i="1" dirty="0"/>
              <a:t>Trots op een blote verlosser?</a:t>
            </a:r>
            <a:endParaRPr lang="nl-NL" sz="3200" dirty="0"/>
          </a:p>
          <a:p>
            <a:r>
              <a:rPr lang="nl-NL" sz="3200" b="1" i="1" dirty="0"/>
              <a:t>Liever achter de muziek aan?</a:t>
            </a:r>
            <a:endParaRPr lang="nl-NL" sz="3200" dirty="0"/>
          </a:p>
          <a:p>
            <a:endParaRPr lang="nl-NL" sz="3200" dirty="0"/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9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Het evangelie van de naakte Jezus</a:t>
            </a:r>
            <a:r>
              <a:rPr lang="nl-NL" sz="3600" dirty="0"/>
              <a:t/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1"/>
          </p:nvPr>
        </p:nvSpPr>
        <p:spPr>
          <a:xfrm>
            <a:off x="464344" y="1556792"/>
            <a:ext cx="7636048" cy="4525963"/>
          </a:xfrm>
        </p:spPr>
        <p:txBody>
          <a:bodyPr/>
          <a:lstStyle/>
          <a:p>
            <a:r>
              <a:rPr lang="nl-NL" sz="3200" dirty="0" smtClean="0"/>
              <a:t>De </a:t>
            </a:r>
            <a:r>
              <a:rPr lang="nl-NL" sz="3200" dirty="0"/>
              <a:t>Vader laat de Zoon voor schut hangen.</a:t>
            </a:r>
          </a:p>
          <a:p>
            <a:r>
              <a:rPr lang="nl-NL" sz="3200" dirty="0" smtClean="0"/>
              <a:t>Wij </a:t>
            </a:r>
            <a:r>
              <a:rPr lang="nl-NL" sz="3200" dirty="0"/>
              <a:t>moeten ernaar kijken</a:t>
            </a:r>
            <a:r>
              <a:rPr lang="nl-NL" dirty="0"/>
              <a:t>.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41" y="2924944"/>
            <a:ext cx="6726899" cy="37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7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14400"/>
          </a:xfrm>
        </p:spPr>
        <p:txBody>
          <a:bodyPr/>
          <a:lstStyle/>
          <a:p>
            <a:r>
              <a:rPr lang="nl-NL" sz="3600" b="1" dirty="0" smtClean="0"/>
              <a:t>De Vader laat </a:t>
            </a:r>
            <a:br>
              <a:rPr lang="nl-NL" sz="3600" b="1" dirty="0" smtClean="0"/>
            </a:br>
            <a:r>
              <a:rPr lang="nl-NL" sz="3600" b="1" dirty="0" smtClean="0"/>
              <a:t>de Zoon voor schut hangen.</a:t>
            </a:r>
            <a:br>
              <a:rPr lang="nl-NL" sz="3600" b="1" dirty="0" smtClean="0"/>
            </a:b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770501"/>
            <a:ext cx="7131992" cy="4898859"/>
          </a:xfrm>
        </p:spPr>
        <p:txBody>
          <a:bodyPr>
            <a:normAutofit fontScale="70000" lnSpcReduction="20000"/>
          </a:bodyPr>
          <a:lstStyle/>
          <a:p>
            <a:r>
              <a:rPr lang="nl-NL" sz="4600" b="1" i="1" dirty="0"/>
              <a:t>Een koning zonder </a:t>
            </a:r>
            <a:r>
              <a:rPr lang="nl-NL" sz="4600" b="1" i="1" dirty="0" smtClean="0"/>
              <a:t>kleren</a:t>
            </a:r>
          </a:p>
          <a:p>
            <a:r>
              <a:rPr lang="nl-NL" sz="4600" b="1" i="1" dirty="0" smtClean="0"/>
              <a:t>Wat </a:t>
            </a:r>
            <a:r>
              <a:rPr lang="nl-NL" sz="4600" b="1" i="1" dirty="0"/>
              <a:t>de </a:t>
            </a:r>
            <a:r>
              <a:rPr lang="nl-NL" sz="4600" b="1" i="1" dirty="0" err="1"/>
              <a:t>soldáten</a:t>
            </a:r>
            <a:r>
              <a:rPr lang="nl-NL" sz="4600" b="1" i="1" dirty="0"/>
              <a:t> deden</a:t>
            </a:r>
            <a:r>
              <a:rPr lang="nl-NL" sz="4600" b="1" i="1" dirty="0" smtClean="0"/>
              <a:t>?</a:t>
            </a:r>
          </a:p>
          <a:p>
            <a:r>
              <a:rPr lang="nl-NL" sz="4600" b="1" i="1" dirty="0"/>
              <a:t>Gods </a:t>
            </a:r>
            <a:r>
              <a:rPr lang="nl-NL" sz="4600" b="1" i="1" dirty="0" smtClean="0"/>
              <a:t>scenario</a:t>
            </a:r>
          </a:p>
          <a:p>
            <a:endParaRPr lang="en-US" sz="4600" b="1" i="1" dirty="0"/>
          </a:p>
          <a:p>
            <a:endParaRPr lang="en-US" sz="4600" b="1" i="1" dirty="0" smtClean="0"/>
          </a:p>
          <a:p>
            <a:endParaRPr lang="en-US" sz="4600" dirty="0" smtClean="0"/>
          </a:p>
          <a:p>
            <a:endParaRPr lang="nl-NL" sz="4600" dirty="0"/>
          </a:p>
          <a:p>
            <a:r>
              <a:rPr lang="nl-NL" sz="4600" b="1" i="1" dirty="0"/>
              <a:t>Dieper gezonken dan de eerste Adam</a:t>
            </a:r>
            <a:endParaRPr lang="nl-NL" sz="4600" dirty="0"/>
          </a:p>
          <a:p>
            <a:r>
              <a:rPr lang="nl-NL" sz="4600" b="1" i="1" dirty="0"/>
              <a:t>De lijfeigene liet zich vernederen</a:t>
            </a:r>
            <a:endParaRPr lang="nl-NL" sz="4600" dirty="0"/>
          </a:p>
          <a:p>
            <a:r>
              <a:rPr lang="nl-NL" sz="4600" b="1" i="1" dirty="0"/>
              <a:t>Hij </a:t>
            </a:r>
            <a:r>
              <a:rPr lang="nl-NL" sz="4600" b="1" i="1" dirty="0" smtClean="0"/>
              <a:t>trok </a:t>
            </a:r>
            <a:r>
              <a:rPr lang="nl-NL" sz="4600" b="1" i="1" dirty="0"/>
              <a:t>echt alles </a:t>
            </a:r>
            <a:r>
              <a:rPr lang="nl-NL" sz="4600" b="1" i="1" dirty="0" smtClean="0"/>
              <a:t>uit</a:t>
            </a:r>
            <a:endParaRPr lang="nl-NL" sz="46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6" name="Picture 4" descr="http://fbcranson.com/wp-content/uploads/2012/09/Sermon-Graphic-July-29-2012-27597_376x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8931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14400"/>
          </a:xfrm>
        </p:spPr>
        <p:txBody>
          <a:bodyPr/>
          <a:lstStyle/>
          <a:p>
            <a:r>
              <a:rPr lang="nl-NL" sz="3600" b="1" dirty="0" smtClean="0"/>
              <a:t>Wij moeten ernaar kijken.</a:t>
            </a:r>
            <a:br>
              <a:rPr lang="nl-NL" sz="3600" b="1" dirty="0" smtClean="0"/>
            </a:b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7776864" cy="4525963"/>
          </a:xfrm>
        </p:spPr>
        <p:txBody>
          <a:bodyPr>
            <a:noAutofit/>
          </a:bodyPr>
          <a:lstStyle/>
          <a:p>
            <a:r>
              <a:rPr lang="nl-NL" sz="3200" b="1" i="1" dirty="0"/>
              <a:t>Het </a:t>
            </a:r>
            <a:r>
              <a:rPr lang="nl-NL" sz="3200" b="1" i="1" dirty="0" err="1"/>
              <a:t>mág</a:t>
            </a:r>
            <a:r>
              <a:rPr lang="nl-NL" sz="3200" b="1" i="1" dirty="0"/>
              <a:t> niet, het </a:t>
            </a:r>
            <a:r>
              <a:rPr lang="nl-NL" sz="3200" b="1" i="1" dirty="0" err="1"/>
              <a:t>moét</a:t>
            </a:r>
            <a:endParaRPr lang="nl-NL" sz="3200" dirty="0"/>
          </a:p>
          <a:p>
            <a:r>
              <a:rPr lang="nl-NL" sz="3200" b="1" i="1" dirty="0"/>
              <a:t>In de spiegel kijken</a:t>
            </a:r>
            <a:endParaRPr lang="nl-NL" sz="3200" dirty="0"/>
          </a:p>
          <a:p>
            <a:r>
              <a:rPr lang="nl-NL" sz="3200" b="1" i="1" dirty="0"/>
              <a:t>Kleren door zijn naaktheid</a:t>
            </a:r>
            <a:endParaRPr lang="nl-NL" sz="3200" dirty="0"/>
          </a:p>
          <a:p>
            <a:r>
              <a:rPr lang="nl-NL" sz="3200" b="1" i="1" dirty="0"/>
              <a:t>Het kleed van de bevrijding</a:t>
            </a:r>
            <a:endParaRPr lang="nl-NL" sz="3200" dirty="0"/>
          </a:p>
          <a:p>
            <a:r>
              <a:rPr lang="nl-NL" sz="3200" b="1" i="1" dirty="0"/>
              <a:t>Het gewaad van de bruid</a:t>
            </a:r>
            <a:endParaRPr lang="nl-NL" sz="3200" dirty="0"/>
          </a:p>
          <a:p>
            <a:r>
              <a:rPr lang="nl-NL" sz="3200" b="1" i="1" dirty="0"/>
              <a:t>Het sterke verhaal van Goede Vrijdag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6309877" cy="23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</TotalTime>
  <Words>123</Words>
  <Application>Microsoft Office PowerPoint</Application>
  <PresentationFormat>Diavoorstelling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Metro</vt:lpstr>
      <vt:lpstr>Het evangelie van de naakte Jezus </vt:lpstr>
      <vt:lpstr>Het evangelie van de naakte Jezus </vt:lpstr>
      <vt:lpstr>De Vader laat  de Zoon voor schut hangen. </vt:lpstr>
      <vt:lpstr>Wij moeten ernaar kijken.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Aaltied blied wezen</dc:title>
  <dc:creator>Marten de Vries</dc:creator>
  <cp:lastModifiedBy>Marten de Vries</cp:lastModifiedBy>
  <cp:revision>17</cp:revision>
  <dcterms:created xsi:type="dcterms:W3CDTF">2014-11-09T06:16:52Z</dcterms:created>
  <dcterms:modified xsi:type="dcterms:W3CDTF">2015-03-30T14:23:09Z</dcterms:modified>
</cp:coreProperties>
</file>