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159183B-A839-407C-84B5-A1E896AB51D4}" type="datetimeFigureOut">
              <a:rPr lang="nl-NL" smtClean="0"/>
              <a:t>7-2-2014</a:t>
            </a:fld>
            <a:endParaRPr lang="nl-NL"/>
          </a:p>
        </p:txBody>
      </p:sp>
      <p:sp>
        <p:nvSpPr>
          <p:cNvPr id="23" name="Slide Number Placeholder 22"/>
          <p:cNvSpPr>
            <a:spLocks noGrp="1"/>
          </p:cNvSpPr>
          <p:nvPr>
            <p:ph type="sldNum" sz="quarter" idx="11"/>
          </p:nvPr>
        </p:nvSpPr>
        <p:spPr/>
        <p:txBody>
          <a:bodyPr/>
          <a:lstStyle/>
          <a:p>
            <a:fld id="{B0C9B43C-EBAD-410D-9EC8-94DF321A1AF1}" type="slidenum">
              <a:rPr lang="nl-NL" smtClean="0"/>
              <a:t>‹nr.›</a:t>
            </a:fld>
            <a:endParaRPr lang="nl-NL"/>
          </a:p>
        </p:txBody>
      </p:sp>
      <p:sp>
        <p:nvSpPr>
          <p:cNvPr id="24" name="Footer Placeholder 23"/>
          <p:cNvSpPr>
            <a:spLocks noGrp="1"/>
          </p:cNvSpPr>
          <p:nvPr>
            <p:ph type="ftr" sz="quarter" idx="12"/>
          </p:nvPr>
        </p:nvSpPr>
        <p:spPr/>
        <p:txBody>
          <a:bodyPr/>
          <a:lstStyle/>
          <a:p>
            <a:endParaRPr lang="nl-N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1159183B-A839-407C-84B5-A1E896AB51D4}" type="datetimeFigureOut">
              <a:rPr lang="nl-NL" smtClean="0"/>
              <a:t>7-2-2014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0C9B43C-EBAD-410D-9EC8-94DF321A1AF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1159183B-A839-407C-84B5-A1E896AB51D4}" type="datetimeFigureOut">
              <a:rPr lang="nl-NL" smtClean="0"/>
              <a:t>7-2-2014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0C9B43C-EBAD-410D-9EC8-94DF321A1AF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Date Placeholder 11"/>
          <p:cNvSpPr>
            <a:spLocks noGrp="1"/>
          </p:cNvSpPr>
          <p:nvPr>
            <p:ph type="dt" sz="half" idx="14"/>
          </p:nvPr>
        </p:nvSpPr>
        <p:spPr/>
        <p:txBody>
          <a:bodyPr/>
          <a:lstStyle/>
          <a:p>
            <a:fld id="{1159183B-A839-407C-84B5-A1E896AB51D4}" type="datetimeFigureOut">
              <a:rPr lang="nl-NL" smtClean="0"/>
              <a:t>7-2-2014</a:t>
            </a:fld>
            <a:endParaRPr lang="nl-NL"/>
          </a:p>
        </p:txBody>
      </p:sp>
      <p:sp>
        <p:nvSpPr>
          <p:cNvPr id="19" name="Slide Number Placeholder 18"/>
          <p:cNvSpPr>
            <a:spLocks noGrp="1"/>
          </p:cNvSpPr>
          <p:nvPr>
            <p:ph type="sldNum" sz="quarter" idx="15"/>
          </p:nvPr>
        </p:nvSpPr>
        <p:spPr/>
        <p:txBody>
          <a:bodyPr/>
          <a:lstStyle/>
          <a:p>
            <a:fld id="{B0C9B43C-EBAD-410D-9EC8-94DF321A1AF1}" type="slidenum">
              <a:rPr lang="nl-NL" smtClean="0"/>
              <a:t>‹nr.›</a:t>
            </a:fld>
            <a:endParaRPr lang="nl-NL"/>
          </a:p>
        </p:txBody>
      </p:sp>
      <p:sp>
        <p:nvSpPr>
          <p:cNvPr id="21" name="Footer Placeholder 20"/>
          <p:cNvSpPr>
            <a:spLocks noGrp="1"/>
          </p:cNvSpPr>
          <p:nvPr>
            <p:ph type="ftr" sz="quarter" idx="16"/>
          </p:nvPr>
        </p:nvSpPr>
        <p:spPr/>
        <p:txBody>
          <a:bodyPr/>
          <a:lstStyle/>
          <a:p>
            <a:endParaRPr lang="nl-NL"/>
          </a:p>
        </p:txBody>
      </p:sp>
      <p:sp>
        <p:nvSpPr>
          <p:cNvPr id="8" name="Title 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6" name="Date Placeholder 15"/>
          <p:cNvSpPr>
            <a:spLocks noGrp="1"/>
          </p:cNvSpPr>
          <p:nvPr>
            <p:ph type="dt" sz="half" idx="10"/>
          </p:nvPr>
        </p:nvSpPr>
        <p:spPr/>
        <p:txBody>
          <a:bodyPr/>
          <a:lstStyle/>
          <a:p>
            <a:fld id="{1159183B-A839-407C-84B5-A1E896AB51D4}" type="datetimeFigureOut">
              <a:rPr lang="nl-NL" smtClean="0"/>
              <a:t>7-2-2014</a:t>
            </a:fld>
            <a:endParaRPr lang="nl-NL"/>
          </a:p>
        </p:txBody>
      </p:sp>
      <p:sp>
        <p:nvSpPr>
          <p:cNvPr id="20" name="Slide Number Placeholder 19"/>
          <p:cNvSpPr>
            <a:spLocks noGrp="1"/>
          </p:cNvSpPr>
          <p:nvPr>
            <p:ph type="sldNum" sz="quarter" idx="11"/>
          </p:nvPr>
        </p:nvSpPr>
        <p:spPr/>
        <p:txBody>
          <a:bodyPr/>
          <a:lstStyle/>
          <a:p>
            <a:fld id="{B0C9B43C-EBAD-410D-9EC8-94DF321A1AF1}" type="slidenum">
              <a:rPr lang="nl-NL" smtClean="0"/>
              <a:t>‹nr.›</a:t>
            </a:fld>
            <a:endParaRPr lang="nl-NL"/>
          </a:p>
        </p:txBody>
      </p:sp>
      <p:sp>
        <p:nvSpPr>
          <p:cNvPr id="21" name="Footer Placeholder 20"/>
          <p:cNvSpPr>
            <a:spLocks noGrp="1"/>
          </p:cNvSpPr>
          <p:nvPr>
            <p:ph type="ftr" sz="quarter" idx="12"/>
          </p:nvPr>
        </p:nvSpPr>
        <p:spPr/>
        <p:txBody>
          <a:bodyPr/>
          <a:lstStyle/>
          <a:p>
            <a:endParaRPr lang="nl-N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7" name="Title 26"/>
          <p:cNvSpPr>
            <a:spLocks noGrp="1"/>
          </p:cNvSpPr>
          <p:nvPr>
            <p:ph type="title"/>
          </p:nvPr>
        </p:nvSpPr>
        <p:spPr/>
        <p:txBody>
          <a:bodyPr/>
          <a:lstStyle/>
          <a:p>
            <a:r>
              <a:rPr lang="nl-NL" smtClean="0"/>
              <a:t>Klik om de stijl te bewerken</a:t>
            </a:r>
            <a:endParaRPr lang="en-US" dirty="0"/>
          </a:p>
        </p:txBody>
      </p:sp>
      <p:sp>
        <p:nvSpPr>
          <p:cNvPr id="20" name="Date Placeholder 19"/>
          <p:cNvSpPr>
            <a:spLocks noGrp="1"/>
          </p:cNvSpPr>
          <p:nvPr>
            <p:ph type="dt" sz="half" idx="15"/>
          </p:nvPr>
        </p:nvSpPr>
        <p:spPr/>
        <p:txBody>
          <a:bodyPr/>
          <a:lstStyle/>
          <a:p>
            <a:fld id="{1159183B-A839-407C-84B5-A1E896AB51D4}" type="datetimeFigureOut">
              <a:rPr lang="nl-NL" smtClean="0"/>
              <a:t>7-2-2014</a:t>
            </a:fld>
            <a:endParaRPr lang="nl-NL"/>
          </a:p>
        </p:txBody>
      </p:sp>
      <p:sp>
        <p:nvSpPr>
          <p:cNvPr id="25" name="Slide Number Placeholder 24"/>
          <p:cNvSpPr>
            <a:spLocks noGrp="1"/>
          </p:cNvSpPr>
          <p:nvPr>
            <p:ph type="sldNum" sz="quarter" idx="16"/>
          </p:nvPr>
        </p:nvSpPr>
        <p:spPr/>
        <p:txBody>
          <a:bodyPr/>
          <a:lstStyle/>
          <a:p>
            <a:fld id="{B0C9B43C-EBAD-410D-9EC8-94DF321A1AF1}" type="slidenum">
              <a:rPr lang="nl-NL" smtClean="0"/>
              <a:t>‹nr.›</a:t>
            </a:fld>
            <a:endParaRPr lang="nl-NL"/>
          </a:p>
        </p:txBody>
      </p:sp>
      <p:sp>
        <p:nvSpPr>
          <p:cNvPr id="26" name="Footer Placeholder 25"/>
          <p:cNvSpPr>
            <a:spLocks noGrp="1"/>
          </p:cNvSpPr>
          <p:nvPr>
            <p:ph type="ftr" sz="quarter" idx="17"/>
          </p:nvPr>
        </p:nvSpPr>
        <p:spPr/>
        <p:txBody>
          <a:body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30" name="Title 29"/>
          <p:cNvSpPr>
            <a:spLocks noGrp="1"/>
          </p:cNvSpPr>
          <p:nvPr>
            <p:ph type="title"/>
          </p:nvPr>
        </p:nvSpPr>
        <p:spPr/>
        <p:txBody>
          <a:bodyPr/>
          <a:lstStyle/>
          <a:p>
            <a:r>
              <a:rPr lang="nl-NL" smtClean="0"/>
              <a:t>Klik om de stijl te bewerken</a:t>
            </a:r>
            <a:endParaRPr lang="en-US"/>
          </a:p>
        </p:txBody>
      </p:sp>
      <p:sp>
        <p:nvSpPr>
          <p:cNvPr id="20" name="Date Placeholder 19"/>
          <p:cNvSpPr>
            <a:spLocks noGrp="1"/>
          </p:cNvSpPr>
          <p:nvPr>
            <p:ph type="dt" sz="half" idx="16"/>
          </p:nvPr>
        </p:nvSpPr>
        <p:spPr/>
        <p:txBody>
          <a:bodyPr/>
          <a:lstStyle/>
          <a:p>
            <a:fld id="{1159183B-A839-407C-84B5-A1E896AB51D4}" type="datetimeFigureOut">
              <a:rPr lang="nl-NL" smtClean="0"/>
              <a:t>7-2-2014</a:t>
            </a:fld>
            <a:endParaRPr lang="nl-NL"/>
          </a:p>
        </p:txBody>
      </p:sp>
      <p:sp>
        <p:nvSpPr>
          <p:cNvPr id="24" name="Slide Number Placeholder 23"/>
          <p:cNvSpPr>
            <a:spLocks noGrp="1"/>
          </p:cNvSpPr>
          <p:nvPr>
            <p:ph type="sldNum" sz="quarter" idx="17"/>
          </p:nvPr>
        </p:nvSpPr>
        <p:spPr/>
        <p:txBody>
          <a:bodyPr/>
          <a:lstStyle/>
          <a:p>
            <a:fld id="{B0C9B43C-EBAD-410D-9EC8-94DF321A1AF1}" type="slidenum">
              <a:rPr lang="nl-NL" smtClean="0"/>
              <a:t>‹nr.›</a:t>
            </a:fld>
            <a:endParaRPr lang="nl-NL"/>
          </a:p>
        </p:txBody>
      </p:sp>
      <p:sp>
        <p:nvSpPr>
          <p:cNvPr id="29" name="Footer Placeholder 28"/>
          <p:cNvSpPr>
            <a:spLocks noGrp="1"/>
          </p:cNvSpPr>
          <p:nvPr>
            <p:ph type="ftr" sz="quarter" idx="18"/>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159183B-A839-407C-84B5-A1E896AB51D4}" type="datetimeFigureOut">
              <a:rPr lang="nl-NL" smtClean="0"/>
              <a:t>7-2-2014</a:t>
            </a:fld>
            <a:endParaRPr lang="nl-NL"/>
          </a:p>
        </p:txBody>
      </p:sp>
      <p:sp>
        <p:nvSpPr>
          <p:cNvPr id="14" name="Slide Number Placeholder 13"/>
          <p:cNvSpPr>
            <a:spLocks noGrp="1"/>
          </p:cNvSpPr>
          <p:nvPr>
            <p:ph type="sldNum" sz="quarter" idx="11"/>
          </p:nvPr>
        </p:nvSpPr>
        <p:spPr/>
        <p:txBody>
          <a:bodyPr/>
          <a:lstStyle/>
          <a:p>
            <a:fld id="{B0C9B43C-EBAD-410D-9EC8-94DF321A1AF1}" type="slidenum">
              <a:rPr lang="nl-NL" smtClean="0"/>
              <a:t>‹nr.›</a:t>
            </a:fld>
            <a:endParaRPr lang="nl-NL"/>
          </a:p>
        </p:txBody>
      </p:sp>
      <p:sp>
        <p:nvSpPr>
          <p:cNvPr id="18" name="Footer Placeholder 17"/>
          <p:cNvSpPr>
            <a:spLocks noGrp="1"/>
          </p:cNvSpPr>
          <p:nvPr>
            <p:ph type="ftr" sz="quarter" idx="12"/>
          </p:nvPr>
        </p:nvSpPr>
        <p:spPr/>
        <p:txBody>
          <a:bodyPr/>
          <a:lstStyle/>
          <a:p>
            <a:endParaRPr lang="nl-NL"/>
          </a:p>
        </p:txBody>
      </p:sp>
      <p:sp>
        <p:nvSpPr>
          <p:cNvPr id="15" name="Title 14"/>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159183B-A839-407C-84B5-A1E896AB51D4}" type="datetimeFigureOut">
              <a:rPr lang="nl-NL" smtClean="0"/>
              <a:t>7-2-2014</a:t>
            </a:fld>
            <a:endParaRPr lang="nl-NL"/>
          </a:p>
        </p:txBody>
      </p:sp>
      <p:sp>
        <p:nvSpPr>
          <p:cNvPr id="12" name="Slide Number Placeholder 11"/>
          <p:cNvSpPr>
            <a:spLocks noGrp="1"/>
          </p:cNvSpPr>
          <p:nvPr>
            <p:ph type="sldNum" sz="quarter" idx="11"/>
          </p:nvPr>
        </p:nvSpPr>
        <p:spPr/>
        <p:txBody>
          <a:bodyPr/>
          <a:lstStyle/>
          <a:p>
            <a:fld id="{B0C9B43C-EBAD-410D-9EC8-94DF321A1AF1}" type="slidenum">
              <a:rPr lang="nl-NL" smtClean="0"/>
              <a:t>‹nr.›</a:t>
            </a:fld>
            <a:endParaRPr lang="nl-NL"/>
          </a:p>
        </p:txBody>
      </p:sp>
      <p:sp>
        <p:nvSpPr>
          <p:cNvPr id="13" name="Footer Placeholder 12"/>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nl-NL" smtClean="0"/>
              <a:t>Klik om de stijl te bewerken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Date Placeholder 12"/>
          <p:cNvSpPr>
            <a:spLocks noGrp="1"/>
          </p:cNvSpPr>
          <p:nvPr>
            <p:ph type="dt" sz="half" idx="15"/>
          </p:nvPr>
        </p:nvSpPr>
        <p:spPr/>
        <p:txBody>
          <a:bodyPr/>
          <a:lstStyle/>
          <a:p>
            <a:fld id="{1159183B-A839-407C-84B5-A1E896AB51D4}" type="datetimeFigureOut">
              <a:rPr lang="nl-NL" smtClean="0"/>
              <a:t>7-2-2014</a:t>
            </a:fld>
            <a:endParaRPr lang="nl-NL"/>
          </a:p>
        </p:txBody>
      </p:sp>
      <p:sp>
        <p:nvSpPr>
          <p:cNvPr id="18" name="Slide Number Placeholder 17"/>
          <p:cNvSpPr>
            <a:spLocks noGrp="1"/>
          </p:cNvSpPr>
          <p:nvPr>
            <p:ph type="sldNum" sz="quarter" idx="16"/>
          </p:nvPr>
        </p:nvSpPr>
        <p:spPr/>
        <p:txBody>
          <a:bodyPr/>
          <a:lstStyle/>
          <a:p>
            <a:fld id="{B0C9B43C-EBAD-410D-9EC8-94DF321A1AF1}" type="slidenum">
              <a:rPr lang="nl-NL" smtClean="0"/>
              <a:t>‹nr.›</a:t>
            </a:fld>
            <a:endParaRPr lang="nl-NL"/>
          </a:p>
        </p:txBody>
      </p:sp>
      <p:sp>
        <p:nvSpPr>
          <p:cNvPr id="20" name="Footer Placeholder 19"/>
          <p:cNvSpPr>
            <a:spLocks noGrp="1"/>
          </p:cNvSpPr>
          <p:nvPr>
            <p:ph type="ftr" sz="quarter" idx="17"/>
          </p:nvPr>
        </p:nvSpPr>
        <p:spPr/>
        <p:txBody>
          <a:body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nl-NL" smtClean="0"/>
              <a:t>Klik om de modelstijlen te bewerken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13" name="Date Placeholder 12"/>
          <p:cNvSpPr>
            <a:spLocks noGrp="1"/>
          </p:cNvSpPr>
          <p:nvPr>
            <p:ph type="dt" sz="half" idx="14"/>
          </p:nvPr>
        </p:nvSpPr>
        <p:spPr/>
        <p:txBody>
          <a:bodyPr/>
          <a:lstStyle/>
          <a:p>
            <a:fld id="{1159183B-A839-407C-84B5-A1E896AB51D4}" type="datetimeFigureOut">
              <a:rPr lang="nl-NL" smtClean="0"/>
              <a:t>7-2-2014</a:t>
            </a:fld>
            <a:endParaRPr lang="nl-NL"/>
          </a:p>
        </p:txBody>
      </p:sp>
      <p:sp>
        <p:nvSpPr>
          <p:cNvPr id="20" name="Slide Number Placeholder 19"/>
          <p:cNvSpPr>
            <a:spLocks noGrp="1"/>
          </p:cNvSpPr>
          <p:nvPr>
            <p:ph type="sldNum" sz="quarter" idx="15"/>
          </p:nvPr>
        </p:nvSpPr>
        <p:spPr/>
        <p:txBody>
          <a:bodyPr/>
          <a:lstStyle/>
          <a:p>
            <a:fld id="{B0C9B43C-EBAD-410D-9EC8-94DF321A1AF1}" type="slidenum">
              <a:rPr lang="nl-NL" smtClean="0"/>
              <a:t>‹nr.›</a:t>
            </a:fld>
            <a:endParaRPr lang="nl-NL"/>
          </a:p>
        </p:txBody>
      </p:sp>
      <p:sp>
        <p:nvSpPr>
          <p:cNvPr id="21" name="Footer Placeholder 20"/>
          <p:cNvSpPr>
            <a:spLocks noGrp="1"/>
          </p:cNvSpPr>
          <p:nvPr>
            <p:ph type="ftr" sz="quarter" idx="16"/>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159183B-A839-407C-84B5-A1E896AB51D4}" type="datetimeFigureOut">
              <a:rPr lang="nl-NL" smtClean="0"/>
              <a:t>7-2-2014</a:t>
            </a:fld>
            <a:endParaRPr lang="nl-N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nl-N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0C9B43C-EBAD-410D-9EC8-94DF321A1AF1}"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a:xfrm>
            <a:off x="4139952" y="908720"/>
            <a:ext cx="4896544" cy="4288536"/>
          </a:xfrm>
        </p:spPr>
        <p:txBody>
          <a:bodyPr/>
          <a:lstStyle/>
          <a:p>
            <a:r>
              <a:rPr lang="nl-NL" sz="2800" i="1" dirty="0"/>
              <a:t>Wat een apart verhaal</a:t>
            </a:r>
            <a:r>
              <a:rPr lang="nl-NL" sz="2800" i="1" dirty="0" smtClean="0"/>
              <a:t>!</a:t>
            </a:r>
          </a:p>
          <a:p>
            <a:r>
              <a:rPr lang="nl-NL" sz="2800" i="1" dirty="0"/>
              <a:t>Opkrassen! Geen Grote Markt!</a:t>
            </a:r>
            <a:endParaRPr lang="nl-NL" sz="2800" dirty="0"/>
          </a:p>
          <a:p>
            <a:r>
              <a:rPr lang="nl-NL" sz="2800" i="1" dirty="0"/>
              <a:t>De aureool rond de zweep</a:t>
            </a:r>
            <a:endParaRPr lang="nl-NL" sz="2800" dirty="0"/>
          </a:p>
          <a:p>
            <a:r>
              <a:rPr lang="nl-NL" sz="2800" i="1" dirty="0"/>
              <a:t>Laat jij je gezeggen?</a:t>
            </a:r>
            <a:endParaRPr lang="nl-NL" sz="2800" dirty="0"/>
          </a:p>
          <a:p>
            <a:endParaRPr lang="nl-NL" dirty="0"/>
          </a:p>
          <a:p>
            <a:endParaRPr lang="nl-NL" dirty="0"/>
          </a:p>
        </p:txBody>
      </p:sp>
      <p:sp>
        <p:nvSpPr>
          <p:cNvPr id="4" name="Titel 3"/>
          <p:cNvSpPr>
            <a:spLocks noGrp="1"/>
          </p:cNvSpPr>
          <p:nvPr>
            <p:ph type="title"/>
          </p:nvPr>
        </p:nvSpPr>
        <p:spPr/>
        <p:txBody>
          <a:bodyPr>
            <a:normAutofit fontScale="90000"/>
          </a:bodyPr>
          <a:lstStyle/>
          <a:p>
            <a:r>
              <a:rPr lang="nl-NL" b="1" dirty="0" smtClean="0">
                <a:solidFill>
                  <a:srgbClr val="FFFF00"/>
                </a:solidFill>
              </a:rPr>
              <a:t>Jezus in de tempel</a:t>
            </a:r>
            <a:r>
              <a:rPr lang="nl-NL" dirty="0">
                <a:solidFill>
                  <a:srgbClr val="FFFF00"/>
                </a:solidFill>
              </a:rPr>
              <a:t/>
            </a:r>
            <a:br>
              <a:rPr lang="nl-NL" dirty="0">
                <a:solidFill>
                  <a:srgbClr val="FFFF00"/>
                </a:solidFill>
              </a:rPr>
            </a:br>
            <a:endParaRPr lang="nl-NL" dirty="0"/>
          </a:p>
        </p:txBody>
      </p:sp>
      <p:pic>
        <p:nvPicPr>
          <p:cNvPr id="5" name="Picture 6" descr="http://filipinofreethinkers.org/wp-content/uploads/2013/02/chasing-out-the-moneychangers.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3168352" cy="24966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3966527" cy="325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http://www.lectionarycentral.com/trinity10/rembrandt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324191"/>
            <a:ext cx="4196216" cy="336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a:xfrm>
            <a:off x="251520" y="940664"/>
            <a:ext cx="8280920" cy="4288536"/>
          </a:xfrm>
        </p:spPr>
        <p:txBody>
          <a:bodyPr>
            <a:normAutofit/>
          </a:bodyPr>
          <a:lstStyle/>
          <a:p>
            <a:r>
              <a:rPr lang="nl-NL" sz="2800" dirty="0"/>
              <a:t>1. Gods huis is onverwoestbaar</a:t>
            </a:r>
          </a:p>
          <a:p>
            <a:r>
              <a:rPr lang="nl-NL" sz="2800" dirty="0"/>
              <a:t>2. Ze breken Jezus af maar Hij staat ook weer op </a:t>
            </a:r>
          </a:p>
          <a:p>
            <a:r>
              <a:rPr lang="nl-NL" sz="2800" dirty="0"/>
              <a:t>3. Een leven met Jezus? Dat kan niet meer stuk!</a:t>
            </a:r>
          </a:p>
          <a:p>
            <a:endParaRPr lang="nl-NL" sz="2800" dirty="0"/>
          </a:p>
        </p:txBody>
      </p:sp>
      <p:sp>
        <p:nvSpPr>
          <p:cNvPr id="4" name="Titel 3"/>
          <p:cNvSpPr>
            <a:spLocks noGrp="1"/>
          </p:cNvSpPr>
          <p:nvPr>
            <p:ph type="title"/>
          </p:nvPr>
        </p:nvSpPr>
        <p:spPr/>
        <p:txBody>
          <a:bodyPr>
            <a:normAutofit fontScale="90000"/>
          </a:bodyPr>
          <a:lstStyle/>
          <a:p>
            <a:r>
              <a:rPr lang="nl-NL" b="1" dirty="0">
                <a:solidFill>
                  <a:srgbClr val="FFFF00"/>
                </a:solidFill>
              </a:rPr>
              <a:t>Het huis van God kan niet kapot</a:t>
            </a:r>
            <a:r>
              <a:rPr lang="nl-NL" dirty="0">
                <a:solidFill>
                  <a:srgbClr val="FFFF00"/>
                </a:solidFill>
              </a:rPr>
              <a:t/>
            </a:r>
            <a:br>
              <a:rPr lang="nl-NL" dirty="0">
                <a:solidFill>
                  <a:srgbClr val="FFFF00"/>
                </a:solidFill>
              </a:rPr>
            </a:b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665969"/>
            <a:ext cx="4279500" cy="419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3.bp.blogspot.com/_Tr9mBI2zrjQ/SbcDboM7-WI/AAAAAAAABoo/1S4JkQVNIHs/s400/JesusClearsTemp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57821"/>
            <a:ext cx="31908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circle(in)">
                                      <p:cBhvr>
                                        <p:cTn id="11" dur="2000"/>
                                        <p:tgtEl>
                                          <p:spTgt spid="205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a:xfrm>
            <a:off x="35496" y="796648"/>
            <a:ext cx="6372200" cy="4288536"/>
          </a:xfrm>
        </p:spPr>
        <p:txBody>
          <a:bodyPr>
            <a:noAutofit/>
          </a:bodyPr>
          <a:lstStyle/>
          <a:p>
            <a:r>
              <a:rPr lang="nl-NL" sz="2800" i="1" dirty="0"/>
              <a:t>De eerste en de tweede tempel</a:t>
            </a:r>
            <a:endParaRPr lang="nl-NL" sz="2800" dirty="0"/>
          </a:p>
          <a:p>
            <a:r>
              <a:rPr lang="nl-NL" sz="2800" i="1" dirty="0"/>
              <a:t>Restauratiewerkzaamheden</a:t>
            </a:r>
            <a:endParaRPr lang="nl-NL" sz="2800" dirty="0"/>
          </a:p>
          <a:p>
            <a:r>
              <a:rPr lang="nl-NL" sz="2800" i="1" dirty="0"/>
              <a:t>Jezus is van de partij</a:t>
            </a:r>
            <a:endParaRPr lang="nl-NL" sz="2800" dirty="0"/>
          </a:p>
          <a:p>
            <a:r>
              <a:rPr lang="nl-NL" sz="2800" i="1" dirty="0"/>
              <a:t>Dieren, feest en tempel spreken van Hem</a:t>
            </a:r>
            <a:endParaRPr lang="nl-NL" sz="2800" dirty="0"/>
          </a:p>
          <a:p>
            <a:r>
              <a:rPr lang="nl-NL" sz="2800" i="1" dirty="0"/>
              <a:t>Je ziet door het vee het Lam niet meer</a:t>
            </a:r>
            <a:endParaRPr lang="nl-NL" sz="2800" dirty="0"/>
          </a:p>
          <a:p>
            <a:r>
              <a:rPr lang="nl-NL" sz="2800" i="1" dirty="0"/>
              <a:t>‘De toorn van het Lam’</a:t>
            </a:r>
            <a:endParaRPr lang="nl-NL" sz="2800" dirty="0"/>
          </a:p>
          <a:p>
            <a:r>
              <a:rPr lang="nl-NL" sz="2800" i="1" dirty="0" smtClean="0"/>
              <a:t>‘</a:t>
            </a:r>
            <a:r>
              <a:rPr lang="nl-NL" sz="2800" i="1" dirty="0"/>
              <a:t>’t Zal om </a:t>
            </a:r>
            <a:r>
              <a:rPr lang="nl-NL" sz="2800" i="1" dirty="0" err="1"/>
              <a:t>Hemzelve</a:t>
            </a:r>
            <a:r>
              <a:rPr lang="nl-NL" sz="2800" i="1" dirty="0"/>
              <a:t> gaan’</a:t>
            </a:r>
            <a:endParaRPr lang="nl-NL" sz="2800" dirty="0"/>
          </a:p>
          <a:p>
            <a:endParaRPr lang="nl-NL" sz="2400" dirty="0"/>
          </a:p>
        </p:txBody>
      </p:sp>
      <p:sp>
        <p:nvSpPr>
          <p:cNvPr id="4" name="Titel 3"/>
          <p:cNvSpPr>
            <a:spLocks noGrp="1"/>
          </p:cNvSpPr>
          <p:nvPr>
            <p:ph type="title"/>
          </p:nvPr>
        </p:nvSpPr>
        <p:spPr/>
        <p:txBody>
          <a:bodyPr>
            <a:normAutofit fontScale="90000"/>
          </a:bodyPr>
          <a:lstStyle/>
          <a:p>
            <a:r>
              <a:rPr lang="nl-NL" b="1" dirty="0" smtClean="0">
                <a:solidFill>
                  <a:srgbClr val="FFFF00"/>
                </a:solidFill>
              </a:rPr>
              <a:t>Gods </a:t>
            </a:r>
            <a:r>
              <a:rPr lang="nl-NL" b="1" dirty="0">
                <a:solidFill>
                  <a:srgbClr val="FFFF00"/>
                </a:solidFill>
              </a:rPr>
              <a:t>huis is onverwoestbaar</a:t>
            </a:r>
            <a:br>
              <a:rPr lang="nl-NL" b="1" dirty="0">
                <a:solidFill>
                  <a:srgbClr val="FFFF00"/>
                </a:solidFill>
              </a:rPr>
            </a:br>
            <a:endParaRPr lang="nl-NL" b="1" dirty="0">
              <a:solidFill>
                <a:srgbClr val="FFFF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890" y="4725144"/>
            <a:ext cx="2941254" cy="208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6012160" y="620688"/>
            <a:ext cx="3096344" cy="6186309"/>
          </a:xfrm>
          <a:prstGeom prst="rect">
            <a:avLst/>
          </a:prstGeom>
        </p:spPr>
        <p:txBody>
          <a:bodyPr wrap="square">
            <a:spAutoFit/>
          </a:bodyPr>
          <a:lstStyle/>
          <a:p>
            <a:r>
              <a:rPr lang="nl-NL" dirty="0" smtClean="0"/>
              <a:t>Let </a:t>
            </a:r>
            <a:r>
              <a:rPr lang="nl-NL" dirty="0"/>
              <a:t>op, ik zal mijn bode zenden; hij zal de weg voor mij effenen. Opeens zal hij naar zijn tempel komen, de Heer naar wie jullie uitzien, de engel van het verbond naar wie jullie verlangen. Komen zal hij-zegt de HEER van de hemelse machten.</a:t>
            </a:r>
          </a:p>
          <a:p>
            <a:r>
              <a:rPr lang="nl-NL" dirty="0" smtClean="0"/>
              <a:t>Wie </a:t>
            </a:r>
            <a:r>
              <a:rPr lang="nl-NL" dirty="0"/>
              <a:t>zal die dag kunnen doorstaan? Wie zal overeind blijven wanneer hij verschijnt? Hij is als het vuur van een smid, als het loog van een </a:t>
            </a:r>
            <a:r>
              <a:rPr lang="nl-NL" dirty="0" err="1"/>
              <a:t>wolwasser</a:t>
            </a:r>
            <a:r>
              <a:rPr lang="nl-NL" dirty="0"/>
              <a:t>.</a:t>
            </a:r>
          </a:p>
          <a:p>
            <a:r>
              <a:rPr lang="nl-NL" dirty="0" smtClean="0"/>
              <a:t>Hij </a:t>
            </a:r>
            <a:r>
              <a:rPr lang="nl-NL" dirty="0"/>
              <a:t>zal zitting houden als iemand die zilver smelt en het zuivert; de zonen van Levi zal hij zuiveren en zeven als goud en zilver, en dan zullen ze op de juiste wijze offeren aan de HEER</a:t>
            </a:r>
            <a:r>
              <a:rPr lang="nl-NL" dirty="0" smtClean="0"/>
              <a:t>. 		</a:t>
            </a:r>
            <a:r>
              <a:rPr lang="nl-NL" i="1" dirty="0" smtClean="0"/>
              <a:t>Maleachi 3</a:t>
            </a:r>
            <a:endParaRPr lang="nl-NL" dirty="0"/>
          </a:p>
        </p:txBody>
      </p:sp>
    </p:spTree>
    <p:extLst>
      <p:ext uri="{BB962C8B-B14F-4D97-AF65-F5344CB8AC3E}">
        <p14:creationId xmlns:p14="http://schemas.microsoft.com/office/powerpoint/2010/main" val="31663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ircle(in)">
                                      <p:cBhvr>
                                        <p:cTn id="15" dur="2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allpaper4god.com/wallpapers/psalms-6989_5476_192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542" y="3645024"/>
            <a:ext cx="4841772" cy="3026107"/>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sz="quarter" idx="14"/>
          </p:nvPr>
        </p:nvSpPr>
        <p:spPr>
          <a:xfrm>
            <a:off x="4901184" y="1052736"/>
            <a:ext cx="3886200" cy="4288536"/>
          </a:xfrm>
        </p:spPr>
        <p:txBody>
          <a:bodyPr>
            <a:normAutofit/>
          </a:bodyPr>
          <a:lstStyle/>
          <a:p>
            <a:r>
              <a:rPr lang="nl-NL" sz="1800" dirty="0"/>
              <a:t>Hij redt ons na twee dagen van de dood, de derde dag doet Hij ons opstaan: in zijn nabijheid zullen wij </a:t>
            </a:r>
            <a:r>
              <a:rPr lang="nl-NL" sz="1800" dirty="0" smtClean="0"/>
              <a:t>leven. 			</a:t>
            </a:r>
            <a:r>
              <a:rPr lang="nl-NL" sz="1800" i="1" dirty="0" smtClean="0"/>
              <a:t>Hosea 2</a:t>
            </a:r>
            <a:endParaRPr lang="nl-NL" sz="1800" dirty="0"/>
          </a:p>
        </p:txBody>
      </p:sp>
      <p:sp>
        <p:nvSpPr>
          <p:cNvPr id="3" name="Tijdelijke aanduiding voor inhoud 2"/>
          <p:cNvSpPr>
            <a:spLocks noGrp="1"/>
          </p:cNvSpPr>
          <p:nvPr>
            <p:ph sz="quarter" idx="13"/>
          </p:nvPr>
        </p:nvSpPr>
        <p:spPr>
          <a:xfrm>
            <a:off x="179512" y="2308816"/>
            <a:ext cx="6048672" cy="4288536"/>
          </a:xfrm>
        </p:spPr>
        <p:txBody>
          <a:bodyPr/>
          <a:lstStyle/>
          <a:p>
            <a:r>
              <a:rPr lang="nl-NL" sz="2800" i="1" dirty="0"/>
              <a:t>Vlees en bloed geruïneerd</a:t>
            </a:r>
            <a:endParaRPr lang="nl-NL" sz="2800" dirty="0"/>
          </a:p>
          <a:p>
            <a:r>
              <a:rPr lang="nl-NL" sz="2800" i="1" dirty="0"/>
              <a:t>Psalm 69 zingen: helemaal van deze tijd</a:t>
            </a:r>
            <a:endParaRPr lang="nl-NL" sz="2800" dirty="0"/>
          </a:p>
          <a:p>
            <a:r>
              <a:rPr lang="nl-NL" sz="2800" i="1" dirty="0"/>
              <a:t>Zo </a:t>
            </a:r>
            <a:r>
              <a:rPr lang="nl-NL" sz="2800" i="1" dirty="0" err="1"/>
              <a:t>moést</a:t>
            </a:r>
            <a:r>
              <a:rPr lang="nl-NL" sz="2800" i="1" dirty="0"/>
              <a:t> het gaan</a:t>
            </a:r>
            <a:endParaRPr lang="nl-NL" sz="2800" dirty="0"/>
          </a:p>
          <a:p>
            <a:r>
              <a:rPr lang="nl-NL" sz="2800" i="1" dirty="0"/>
              <a:t>Een onverwoestbaar Godshuis</a:t>
            </a:r>
            <a:endParaRPr lang="nl-NL" sz="2800" dirty="0"/>
          </a:p>
          <a:p>
            <a:endParaRPr lang="nl-NL" dirty="0"/>
          </a:p>
        </p:txBody>
      </p:sp>
      <p:sp>
        <p:nvSpPr>
          <p:cNvPr id="4" name="Titel 3"/>
          <p:cNvSpPr>
            <a:spLocks noGrp="1"/>
          </p:cNvSpPr>
          <p:nvPr>
            <p:ph type="title"/>
          </p:nvPr>
        </p:nvSpPr>
        <p:spPr>
          <a:xfrm>
            <a:off x="107504" y="188640"/>
            <a:ext cx="8928992" cy="1008112"/>
          </a:xfrm>
        </p:spPr>
        <p:txBody>
          <a:bodyPr>
            <a:normAutofit fontScale="90000"/>
          </a:bodyPr>
          <a:lstStyle/>
          <a:p>
            <a:r>
              <a:rPr lang="nl-NL" b="1" dirty="0" smtClean="0">
                <a:solidFill>
                  <a:srgbClr val="FFFF00"/>
                </a:solidFill>
              </a:rPr>
              <a:t>Ze breken Jezus af, Hij staat ook weer op</a:t>
            </a:r>
            <a:r>
              <a:rPr lang="nl-NL" dirty="0">
                <a:solidFill>
                  <a:srgbClr val="FFFF00"/>
                </a:solidFill>
              </a:rPr>
              <a:t/>
            </a:r>
            <a:br>
              <a:rPr lang="nl-NL" dirty="0">
                <a:solidFill>
                  <a:srgbClr val="FFFF00"/>
                </a:solidFill>
              </a:rPr>
            </a:br>
            <a:endParaRPr lang="nl-NL" dirty="0">
              <a:solidFill>
                <a:srgbClr val="FFFF00"/>
              </a:solidFill>
            </a:endParaRPr>
          </a:p>
        </p:txBody>
      </p:sp>
    </p:spTree>
    <p:extLst>
      <p:ext uri="{BB962C8B-B14F-4D97-AF65-F5344CB8AC3E}">
        <p14:creationId xmlns:p14="http://schemas.microsoft.com/office/powerpoint/2010/main" val="208600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circle(in)">
                                      <p:cBhvr>
                                        <p:cTn id="11" dur="20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4"/>
          </p:nvPr>
        </p:nvSpPr>
        <p:spPr>
          <a:xfrm>
            <a:off x="4533080" y="4414292"/>
            <a:ext cx="4575424" cy="2039044"/>
          </a:xfrm>
        </p:spPr>
        <p:txBody>
          <a:bodyPr>
            <a:normAutofit fontScale="85000" lnSpcReduction="20000"/>
          </a:bodyPr>
          <a:lstStyle/>
          <a:p>
            <a:r>
              <a:rPr lang="nl-NL" sz="3300" dirty="0" smtClean="0"/>
              <a:t>‘Die </a:t>
            </a:r>
            <a:r>
              <a:rPr lang="nl-NL" sz="3300" dirty="0"/>
              <a:t>tempel bent u </a:t>
            </a:r>
            <a:r>
              <a:rPr lang="nl-NL" sz="3300" dirty="0" smtClean="0"/>
              <a:t>zelf’</a:t>
            </a:r>
            <a:endParaRPr lang="nl-NL" sz="3300" dirty="0"/>
          </a:p>
          <a:p>
            <a:r>
              <a:rPr lang="nl-NL" sz="3300" dirty="0"/>
              <a:t>Onheilige huisjes?</a:t>
            </a:r>
          </a:p>
          <a:p>
            <a:r>
              <a:rPr lang="nl-NL" sz="3300" dirty="0"/>
              <a:t> ‘Loslaten al wat onheilig is’</a:t>
            </a:r>
          </a:p>
          <a:p>
            <a:r>
              <a:rPr lang="nl-NL" sz="3300" dirty="0" smtClean="0"/>
              <a:t>‘Hij </a:t>
            </a:r>
            <a:r>
              <a:rPr lang="nl-NL" sz="3300" dirty="0"/>
              <a:t>zal bij hen </a:t>
            </a:r>
            <a:r>
              <a:rPr lang="nl-NL" sz="3300" dirty="0" smtClean="0"/>
              <a:t>wonen’</a:t>
            </a:r>
            <a:endParaRPr lang="nl-NL" sz="3300" dirty="0"/>
          </a:p>
          <a:p>
            <a:endParaRPr lang="nl-NL" dirty="0"/>
          </a:p>
        </p:txBody>
      </p:sp>
      <p:sp>
        <p:nvSpPr>
          <p:cNvPr id="3" name="Tijdelijke aanduiding voor inhoud 2"/>
          <p:cNvSpPr>
            <a:spLocks noGrp="1"/>
          </p:cNvSpPr>
          <p:nvPr>
            <p:ph sz="quarter" idx="13"/>
          </p:nvPr>
        </p:nvSpPr>
        <p:spPr>
          <a:xfrm>
            <a:off x="3635896" y="1556792"/>
            <a:ext cx="5328592" cy="2304256"/>
          </a:xfrm>
        </p:spPr>
        <p:txBody>
          <a:bodyPr>
            <a:normAutofit lnSpcReduction="10000"/>
          </a:bodyPr>
          <a:lstStyle/>
          <a:p>
            <a:r>
              <a:rPr lang="nl-NL" sz="1800" dirty="0"/>
              <a:t>Of weet u niet dat uw lichaam een tempel is van de heilige Geest, die in u woont en die u ontvangen hebt van God, en weet u niet dat u niet van uzelf bent?</a:t>
            </a:r>
          </a:p>
          <a:p>
            <a:r>
              <a:rPr lang="nl-NL" sz="1800" dirty="0" smtClean="0"/>
              <a:t>U </a:t>
            </a:r>
            <a:r>
              <a:rPr lang="nl-NL" sz="1800" dirty="0"/>
              <a:t>bent gekocht en betaald, dus bewijs God eer met uw lichaam</a:t>
            </a:r>
            <a:r>
              <a:rPr lang="nl-NL" sz="1800" dirty="0" smtClean="0"/>
              <a:t>.</a:t>
            </a:r>
          </a:p>
          <a:p>
            <a:r>
              <a:rPr lang="en-US" sz="1800" i="1" dirty="0" smtClean="0"/>
              <a:t>		         I </a:t>
            </a:r>
            <a:r>
              <a:rPr lang="en-US" sz="1800" i="1" dirty="0" err="1" smtClean="0"/>
              <a:t>Korinti</a:t>
            </a:r>
            <a:r>
              <a:rPr lang="nl-NL" sz="1800" dirty="0" smtClean="0"/>
              <a:t>ë</a:t>
            </a:r>
            <a:r>
              <a:rPr lang="en-US" sz="1800" i="1" dirty="0" err="1" smtClean="0"/>
              <a:t>rs</a:t>
            </a:r>
            <a:r>
              <a:rPr lang="en-US" sz="1800" i="1" dirty="0" smtClean="0"/>
              <a:t> 6</a:t>
            </a:r>
            <a:endParaRPr lang="nl-NL" sz="1800" i="1" dirty="0"/>
          </a:p>
          <a:p>
            <a:endParaRPr lang="nl-NL" dirty="0"/>
          </a:p>
        </p:txBody>
      </p:sp>
      <p:sp>
        <p:nvSpPr>
          <p:cNvPr id="4" name="Titel 3"/>
          <p:cNvSpPr>
            <a:spLocks noGrp="1"/>
          </p:cNvSpPr>
          <p:nvPr>
            <p:ph type="title"/>
          </p:nvPr>
        </p:nvSpPr>
        <p:spPr>
          <a:xfrm>
            <a:off x="35496" y="228600"/>
            <a:ext cx="8784976" cy="1066800"/>
          </a:xfrm>
        </p:spPr>
        <p:txBody>
          <a:bodyPr>
            <a:noAutofit/>
          </a:bodyPr>
          <a:lstStyle/>
          <a:p>
            <a:r>
              <a:rPr lang="en-US" dirty="0" err="1" smtClean="0">
                <a:solidFill>
                  <a:srgbClr val="FFFF00"/>
                </a:solidFill>
              </a:rPr>
              <a:t>Een</a:t>
            </a:r>
            <a:r>
              <a:rPr lang="en-US" dirty="0" smtClean="0">
                <a:solidFill>
                  <a:srgbClr val="FFFF00"/>
                </a:solidFill>
              </a:rPr>
              <a:t> </a:t>
            </a:r>
            <a:r>
              <a:rPr lang="en-US" dirty="0" err="1" smtClean="0">
                <a:solidFill>
                  <a:srgbClr val="FFFF00"/>
                </a:solidFill>
              </a:rPr>
              <a:t>leven</a:t>
            </a:r>
            <a:r>
              <a:rPr lang="en-US" dirty="0" smtClean="0">
                <a:solidFill>
                  <a:srgbClr val="FFFF00"/>
                </a:solidFill>
              </a:rPr>
              <a:t> met </a:t>
            </a:r>
            <a:r>
              <a:rPr lang="en-US" dirty="0" err="1" smtClean="0">
                <a:solidFill>
                  <a:srgbClr val="FFFF00"/>
                </a:solidFill>
              </a:rPr>
              <a:t>Jezus</a:t>
            </a:r>
            <a:r>
              <a:rPr lang="en-US" dirty="0" smtClean="0">
                <a:solidFill>
                  <a:srgbClr val="FFFF00"/>
                </a:solidFill>
              </a:rPr>
              <a:t> </a:t>
            </a:r>
            <a:r>
              <a:rPr lang="en-US" dirty="0" err="1" smtClean="0">
                <a:solidFill>
                  <a:srgbClr val="FFFF00"/>
                </a:solidFill>
              </a:rPr>
              <a:t>kan</a:t>
            </a:r>
            <a:r>
              <a:rPr lang="en-US" dirty="0" smtClean="0">
                <a:solidFill>
                  <a:srgbClr val="FFFF00"/>
                </a:solidFill>
              </a:rPr>
              <a:t> </a:t>
            </a:r>
            <a:r>
              <a:rPr lang="en-US" dirty="0" err="1" smtClean="0">
                <a:solidFill>
                  <a:srgbClr val="FFFF00"/>
                </a:solidFill>
              </a:rPr>
              <a:t>niet</a:t>
            </a:r>
            <a:r>
              <a:rPr lang="en-US" dirty="0" smtClean="0">
                <a:solidFill>
                  <a:srgbClr val="FFFF00"/>
                </a:solidFill>
              </a:rPr>
              <a:t> </a:t>
            </a:r>
            <a:r>
              <a:rPr lang="en-US" dirty="0" err="1">
                <a:solidFill>
                  <a:srgbClr val="FFFF00"/>
                </a:solidFill>
              </a:rPr>
              <a:t>m</a:t>
            </a:r>
            <a:r>
              <a:rPr lang="en-US" dirty="0" err="1" smtClean="0">
                <a:solidFill>
                  <a:srgbClr val="FFFF00"/>
                </a:solidFill>
              </a:rPr>
              <a:t>eer</a:t>
            </a:r>
            <a:r>
              <a:rPr lang="en-US" dirty="0" smtClean="0">
                <a:solidFill>
                  <a:srgbClr val="FFFF00"/>
                </a:solidFill>
              </a:rPr>
              <a:t> </a:t>
            </a:r>
            <a:r>
              <a:rPr lang="en-US" dirty="0" err="1" smtClean="0">
                <a:solidFill>
                  <a:srgbClr val="FFFF00"/>
                </a:solidFill>
              </a:rPr>
              <a:t>stuk</a:t>
            </a:r>
            <a:r>
              <a:rPr lang="en-US" dirty="0" smtClean="0">
                <a:solidFill>
                  <a:srgbClr val="FFFF00"/>
                </a:solidFill>
              </a:rPr>
              <a:t>!</a:t>
            </a:r>
            <a:endParaRPr lang="nl-NL" dirty="0">
              <a:solidFill>
                <a:srgbClr val="FFFF00"/>
              </a:solidFill>
            </a:endParaRPr>
          </a:p>
        </p:txBody>
      </p:sp>
      <p:pic>
        <p:nvPicPr>
          <p:cNvPr id="4100" name="Picture 4" descr="http://www.majestically.nl/6362-tonytheme_large_default/poster-visje-leven-zonder-jez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 y="3298018"/>
            <a:ext cx="3385878" cy="338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1708</TotalTime>
  <Words>373</Words>
  <Application>Microsoft Office PowerPoint</Application>
  <PresentationFormat>Diavoorstelling (4:3)</PresentationFormat>
  <Paragraphs>34</Paragraphs>
  <Slides>5</Slides>
  <Notes>0</Notes>
  <HiddenSlides>0</HiddenSlides>
  <MMClips>0</MMClips>
  <ScaleCrop>false</ScaleCrop>
  <HeadingPairs>
    <vt:vector size="4" baseType="variant">
      <vt:variant>
        <vt:lpstr>Thema</vt:lpstr>
      </vt:variant>
      <vt:variant>
        <vt:i4>1</vt:i4>
      </vt:variant>
      <vt:variant>
        <vt:lpstr>Diatitels</vt:lpstr>
      </vt:variant>
      <vt:variant>
        <vt:i4>5</vt:i4>
      </vt:variant>
    </vt:vector>
  </HeadingPairs>
  <TitlesOfParts>
    <vt:vector size="6" baseType="lpstr">
      <vt:lpstr>Mylar</vt:lpstr>
      <vt:lpstr>Jezus in de tempel </vt:lpstr>
      <vt:lpstr>Het huis van God kan niet kapot </vt:lpstr>
      <vt:lpstr>Gods huis is onverwoestbaar </vt:lpstr>
      <vt:lpstr>Ze breken Jezus af, Hij staat ook weer op </vt:lpstr>
      <vt:lpstr>Een leven met Jezus kan niet meer stuk!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Marten de Vries</dc:creator>
  <cp:lastModifiedBy>Marten de Vries</cp:lastModifiedBy>
  <cp:revision>23</cp:revision>
  <dcterms:created xsi:type="dcterms:W3CDTF">2014-01-11T20:26:33Z</dcterms:created>
  <dcterms:modified xsi:type="dcterms:W3CDTF">2014-02-08T15:24:43Z</dcterms:modified>
</cp:coreProperties>
</file>