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159183B-A839-407C-84B5-A1E896AB51D4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585692" cy="458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5496" y="2020784"/>
            <a:ext cx="4867646" cy="4288536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Hij</a:t>
            </a:r>
            <a:r>
              <a:rPr lang="en-US" sz="2800" dirty="0" smtClean="0"/>
              <a:t> is </a:t>
            </a:r>
            <a:r>
              <a:rPr lang="en-US" sz="2800" dirty="0" err="1" smtClean="0"/>
              <a:t>waarlijk</a:t>
            </a:r>
            <a:r>
              <a:rPr lang="en-US" sz="2800" dirty="0" smtClean="0"/>
              <a:t> </a:t>
            </a:r>
            <a:r>
              <a:rPr lang="en-US" sz="2800" dirty="0" err="1" smtClean="0"/>
              <a:t>opgestaan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Het werk van de </a:t>
            </a:r>
            <a:r>
              <a:rPr lang="en-US" sz="2800" dirty="0" err="1" smtClean="0"/>
              <a:t>Drie-Ene</a:t>
            </a:r>
            <a:r>
              <a:rPr lang="en-US" sz="2800" dirty="0" smtClean="0"/>
              <a:t> God</a:t>
            </a:r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</a:t>
            </a:r>
            <a:r>
              <a:rPr lang="en-US" dirty="0" smtClean="0"/>
              <a:t>, de </a:t>
            </a:r>
            <a:r>
              <a:rPr lang="en-US" dirty="0" err="1" smtClean="0"/>
              <a:t>Heer</a:t>
            </a:r>
            <a:r>
              <a:rPr lang="en-US" dirty="0" smtClean="0"/>
              <a:t> is </a:t>
            </a:r>
            <a:r>
              <a:rPr lang="en-US" dirty="0" err="1" smtClean="0"/>
              <a:t>opgestaan</a:t>
            </a:r>
            <a:r>
              <a:rPr lang="en-US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90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87" y="3356992"/>
            <a:ext cx="6160778" cy="331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7728" y="1463040"/>
            <a:ext cx="3886200" cy="4288536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De Vader </a:t>
            </a:r>
            <a:r>
              <a:rPr lang="en-US" sz="2800" dirty="0" err="1" smtClean="0"/>
              <a:t>wilde</a:t>
            </a:r>
            <a:r>
              <a:rPr lang="en-US" sz="2800" dirty="0" smtClean="0"/>
              <a:t> het</a:t>
            </a:r>
          </a:p>
          <a:p>
            <a:r>
              <a:rPr lang="en-US" sz="2800" dirty="0" smtClean="0"/>
              <a:t>De Zoon deed het</a:t>
            </a:r>
          </a:p>
          <a:p>
            <a:r>
              <a:rPr lang="en-US" sz="2800" dirty="0" smtClean="0"/>
              <a:t>De </a:t>
            </a:r>
            <a:r>
              <a:rPr lang="en-US" sz="2800" dirty="0" err="1" smtClean="0"/>
              <a:t>Geest</a:t>
            </a:r>
            <a:r>
              <a:rPr lang="en-US" sz="2800" dirty="0" smtClean="0"/>
              <a:t> is </a:t>
            </a:r>
            <a:r>
              <a:rPr lang="en-US" sz="2800" dirty="0" err="1" smtClean="0"/>
              <a:t>overtuigend</a:t>
            </a:r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</a:t>
            </a:r>
            <a:r>
              <a:rPr lang="en-US" dirty="0"/>
              <a:t>, de </a:t>
            </a:r>
            <a:r>
              <a:rPr lang="en-US" dirty="0" err="1"/>
              <a:t>Heer</a:t>
            </a:r>
            <a:r>
              <a:rPr lang="en-US" dirty="0"/>
              <a:t> is </a:t>
            </a:r>
            <a:r>
              <a:rPr lang="en-US" dirty="0" err="1"/>
              <a:t>opgestaan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96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5496" y="1196752"/>
            <a:ext cx="5443710" cy="4288536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Hij</a:t>
            </a:r>
            <a:r>
              <a:rPr lang="en-US" sz="2800" dirty="0" smtClean="0"/>
              <a:t> had het </a:t>
            </a:r>
            <a:r>
              <a:rPr lang="en-US" sz="2800" dirty="0" err="1" smtClean="0"/>
              <a:t>bepaald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Hij</a:t>
            </a:r>
            <a:r>
              <a:rPr lang="en-US" sz="2800" dirty="0" smtClean="0"/>
              <a:t> had het </a:t>
            </a:r>
            <a:r>
              <a:rPr lang="en-US" sz="2800" dirty="0" err="1" smtClean="0"/>
              <a:t>gezegd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Hij</a:t>
            </a:r>
            <a:r>
              <a:rPr lang="en-US" sz="2800" dirty="0" smtClean="0"/>
              <a:t> </a:t>
            </a:r>
            <a:r>
              <a:rPr lang="en-US" sz="2800" dirty="0" err="1" smtClean="0"/>
              <a:t>voegde</a:t>
            </a:r>
            <a:r>
              <a:rPr lang="en-US" sz="2800" dirty="0" smtClean="0"/>
              <a:t> de </a:t>
            </a:r>
            <a:r>
              <a:rPr lang="en-US" sz="2800" dirty="0" err="1" smtClean="0"/>
              <a:t>daad</a:t>
            </a:r>
            <a:endParaRPr lang="en-US" sz="2800" dirty="0"/>
          </a:p>
          <a:p>
            <a:r>
              <a:rPr lang="en-US" sz="2800" dirty="0" err="1" smtClean="0"/>
              <a:t>bij</a:t>
            </a:r>
            <a:r>
              <a:rPr lang="en-US" sz="2800" dirty="0" smtClean="0"/>
              <a:t> het </a:t>
            </a:r>
            <a:r>
              <a:rPr lang="en-US" sz="2800" dirty="0" err="1" smtClean="0"/>
              <a:t>Woord</a:t>
            </a:r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Vader </a:t>
            </a:r>
            <a:r>
              <a:rPr lang="en-US" dirty="0" err="1" smtClean="0"/>
              <a:t>wekt</a:t>
            </a:r>
            <a:r>
              <a:rPr lang="en-US" dirty="0" smtClean="0"/>
              <a:t> op	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24" y="2492896"/>
            <a:ext cx="5835656" cy="431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4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http://wheelsms.files.wordpress.com/2013/03/1-corinthians-15-1-19-wordle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5398368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52426" y="1535048"/>
            <a:ext cx="5227686" cy="5134312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Opgewekt</a:t>
            </a:r>
            <a:r>
              <a:rPr lang="en-US" sz="2800" dirty="0" smtClean="0"/>
              <a:t> en </a:t>
            </a:r>
            <a:r>
              <a:rPr lang="en-US" sz="2800" dirty="0" err="1" smtClean="0"/>
              <a:t>opgestaan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Het </a:t>
            </a:r>
            <a:r>
              <a:rPr lang="en-US" sz="2800" dirty="0" err="1" smtClean="0"/>
              <a:t>moest</a:t>
            </a:r>
            <a:r>
              <a:rPr lang="en-US" sz="2800" dirty="0" smtClean="0"/>
              <a:t> </a:t>
            </a:r>
            <a:r>
              <a:rPr lang="en-US" sz="2800" dirty="0" err="1" smtClean="0"/>
              <a:t>ervan</a:t>
            </a:r>
            <a:r>
              <a:rPr lang="en-US" sz="2800" dirty="0" smtClean="0"/>
              <a:t> </a:t>
            </a:r>
            <a:r>
              <a:rPr lang="en-US" sz="2800" dirty="0" err="1" smtClean="0"/>
              <a:t>komen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Hij</a:t>
            </a:r>
            <a:r>
              <a:rPr lang="en-US" sz="2800" dirty="0" smtClean="0"/>
              <a:t> </a:t>
            </a:r>
            <a:r>
              <a:rPr lang="en-US" sz="2800" dirty="0" err="1" smtClean="0"/>
              <a:t>begint</a:t>
            </a:r>
            <a:r>
              <a:rPr lang="en-US" sz="2800" dirty="0" smtClean="0"/>
              <a:t> </a:t>
            </a:r>
            <a:r>
              <a:rPr lang="en-US" sz="2800" dirty="0" err="1" smtClean="0"/>
              <a:t>waar</a:t>
            </a:r>
            <a:r>
              <a:rPr lang="en-US" sz="2800" dirty="0" smtClean="0"/>
              <a:t> </a:t>
            </a:r>
            <a:r>
              <a:rPr lang="en-US" sz="2800" dirty="0" err="1" smtClean="0"/>
              <a:t>wij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‘t </a:t>
            </a:r>
            <a:r>
              <a:rPr lang="en-US" sz="2800" dirty="0" err="1" smtClean="0"/>
              <a:t>eind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2426" y="-27384"/>
            <a:ext cx="7680960" cy="1066800"/>
          </a:xfrm>
        </p:spPr>
        <p:txBody>
          <a:bodyPr/>
          <a:lstStyle/>
          <a:p>
            <a:r>
              <a:rPr lang="en-US" dirty="0" smtClean="0"/>
              <a:t>De Zoon </a:t>
            </a:r>
            <a:r>
              <a:rPr lang="en-US" dirty="0" err="1" smtClean="0"/>
              <a:t>staat</a:t>
            </a:r>
            <a:r>
              <a:rPr lang="en-US" dirty="0" smtClean="0"/>
              <a:t> 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24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5496" y="1052736"/>
            <a:ext cx="6523830" cy="4288536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Johannes </a:t>
            </a:r>
            <a:r>
              <a:rPr lang="en-US" sz="2800" dirty="0" err="1" smtClean="0"/>
              <a:t>kon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onderuit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Wat</a:t>
            </a:r>
            <a:r>
              <a:rPr lang="en-US" sz="2800" dirty="0" smtClean="0"/>
              <a:t> </a:t>
            </a:r>
            <a:r>
              <a:rPr lang="en-US" sz="2800" dirty="0" err="1" smtClean="0"/>
              <a:t>hij</a:t>
            </a:r>
            <a:r>
              <a:rPr lang="en-US" sz="2800" dirty="0" smtClean="0"/>
              <a:t> </a:t>
            </a:r>
            <a:r>
              <a:rPr lang="en-US" sz="2800" dirty="0" err="1" smtClean="0"/>
              <a:t>gezien</a:t>
            </a:r>
            <a:r>
              <a:rPr lang="en-US" sz="2800" dirty="0" smtClean="0"/>
              <a:t> </a:t>
            </a:r>
            <a:r>
              <a:rPr lang="en-US" sz="2800" dirty="0" err="1" smtClean="0"/>
              <a:t>heeft</a:t>
            </a:r>
            <a:r>
              <a:rPr lang="en-US" sz="2800" dirty="0" smtClean="0"/>
              <a:t>, </a:t>
            </a:r>
            <a:r>
              <a:rPr lang="en-US" sz="2800" dirty="0" err="1" smtClean="0"/>
              <a:t>heeft</a:t>
            </a:r>
            <a:r>
              <a:rPr lang="en-US" sz="2800" dirty="0" smtClean="0"/>
              <a:t> </a:t>
            </a:r>
            <a:r>
              <a:rPr lang="en-US" sz="2800" dirty="0" err="1" smtClean="0"/>
              <a:t>hij</a:t>
            </a:r>
            <a:r>
              <a:rPr lang="en-US" sz="2800" dirty="0" smtClean="0"/>
              <a:t> </a:t>
            </a:r>
            <a:r>
              <a:rPr lang="en-US" sz="2800" dirty="0" err="1" smtClean="0"/>
              <a:t>doorverteld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Pasen</a:t>
            </a:r>
            <a:r>
              <a:rPr lang="en-US" sz="2800" dirty="0" smtClean="0"/>
              <a:t>, </a:t>
            </a:r>
            <a:r>
              <a:rPr lang="en-US" sz="2800" dirty="0" err="1" smtClean="0"/>
              <a:t>daar</a:t>
            </a:r>
            <a:r>
              <a:rPr lang="en-US" sz="2800" dirty="0" smtClean="0"/>
              <a:t> </a:t>
            </a:r>
            <a:r>
              <a:rPr lang="en-US" sz="2800" dirty="0" err="1" smtClean="0"/>
              <a:t>leef</a:t>
            </a:r>
            <a:r>
              <a:rPr lang="en-US" sz="2800" dirty="0" smtClean="0"/>
              <a:t> je van op!</a:t>
            </a:r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Geest</a:t>
            </a:r>
            <a:r>
              <a:rPr lang="en-US" dirty="0" smtClean="0"/>
              <a:t> </a:t>
            </a:r>
            <a:r>
              <a:rPr lang="en-US" dirty="0" err="1" smtClean="0"/>
              <a:t>beurt</a:t>
            </a:r>
            <a:r>
              <a:rPr lang="en-US" dirty="0" smtClean="0"/>
              <a:t> op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67" y="3284984"/>
            <a:ext cx="4680189" cy="339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2536</TotalTime>
  <Words>100</Words>
  <Application>Microsoft Office PowerPoint</Application>
  <PresentationFormat>Diavoorstelling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Mylar</vt:lpstr>
      <vt:lpstr>Ja, de Heer is opgestaan!</vt:lpstr>
      <vt:lpstr>Ja, de Heer is opgestaan!</vt:lpstr>
      <vt:lpstr>De Vader wekt op </vt:lpstr>
      <vt:lpstr>De Zoon staat op</vt:lpstr>
      <vt:lpstr>De Geest beurt op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63</cp:revision>
  <dcterms:created xsi:type="dcterms:W3CDTF">2014-01-11T20:26:33Z</dcterms:created>
  <dcterms:modified xsi:type="dcterms:W3CDTF">2014-04-20T03:43:58Z</dcterms:modified>
</cp:coreProperties>
</file>