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159183B-A839-407C-84B5-A1E896AB51D4}" type="datetimeFigureOut">
              <a:rPr lang="nl-NL" smtClean="0"/>
              <a:t>5-5-2014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0C9B43C-EBAD-410D-9EC8-94DF321A1AF1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5083670" cy="4288536"/>
          </a:xfrm>
        </p:spPr>
        <p:txBody>
          <a:bodyPr>
            <a:normAutofit/>
          </a:bodyPr>
          <a:lstStyle/>
          <a:p>
            <a:r>
              <a:rPr lang="nl-NL" sz="2800" i="1" dirty="0"/>
              <a:t>Het postscriptum van </a:t>
            </a:r>
            <a:r>
              <a:rPr lang="nl-NL" sz="2800" i="1" dirty="0" smtClean="0"/>
              <a:t>Johannes</a:t>
            </a:r>
          </a:p>
          <a:p>
            <a:endParaRPr lang="nl-NL" sz="2800" i="1" dirty="0" smtClean="0"/>
          </a:p>
          <a:p>
            <a:r>
              <a:rPr lang="nl-NL" sz="2800" i="1" dirty="0"/>
              <a:t>Tot geloof op hun woord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00"/>
                </a:solidFill>
              </a:rPr>
              <a:t>VISSEN, VANGEN, VIEREN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09" y="3212976"/>
            <a:ext cx="5651039" cy="345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65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03" y="1539408"/>
            <a:ext cx="3452801" cy="520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12062" cy="4288536"/>
          </a:xfrm>
        </p:spPr>
        <p:txBody>
          <a:bodyPr>
            <a:noAutofit/>
          </a:bodyPr>
          <a:lstStyle/>
          <a:p>
            <a:r>
              <a:rPr lang="nl-NL" sz="2800" dirty="0" smtClean="0"/>
              <a:t>Jezus</a:t>
            </a:r>
            <a:r>
              <a:rPr lang="nl-NL" sz="2800" dirty="0"/>
              <a:t>’ leerlingen </a:t>
            </a:r>
            <a:r>
              <a:rPr lang="nl-NL" sz="2800" dirty="0" smtClean="0"/>
              <a:t>zijn aan </a:t>
            </a:r>
            <a:r>
              <a:rPr lang="nl-NL" sz="2800" dirty="0"/>
              <a:t>het vissen zijn </a:t>
            </a:r>
            <a:r>
              <a:rPr lang="nl-NL" sz="2800" dirty="0" smtClean="0"/>
              <a:t>geslagen </a:t>
            </a:r>
            <a:r>
              <a:rPr lang="nl-NL" sz="2800" i="1" dirty="0" smtClean="0"/>
              <a:t>(1-5)</a:t>
            </a:r>
          </a:p>
          <a:p>
            <a:endParaRPr lang="nl-NL" sz="2800" dirty="0"/>
          </a:p>
          <a:p>
            <a:r>
              <a:rPr lang="nl-NL" sz="2800" dirty="0" smtClean="0"/>
              <a:t>Jezus </a:t>
            </a:r>
            <a:r>
              <a:rPr lang="nl-NL" sz="2800" dirty="0"/>
              <a:t>zelf </a:t>
            </a:r>
            <a:r>
              <a:rPr lang="nl-NL" sz="2800" dirty="0" smtClean="0"/>
              <a:t>vangt de </a:t>
            </a:r>
            <a:r>
              <a:rPr lang="nl-NL" sz="2800" dirty="0"/>
              <a:t>vissen </a:t>
            </a:r>
            <a:r>
              <a:rPr lang="nl-NL" sz="2800" i="1" dirty="0" smtClean="0"/>
              <a:t>(6-10)</a:t>
            </a:r>
          </a:p>
          <a:p>
            <a:endParaRPr lang="nl-NL" sz="2800" dirty="0"/>
          </a:p>
          <a:p>
            <a:r>
              <a:rPr lang="nl-NL" sz="2800" dirty="0" smtClean="0"/>
              <a:t>Jezus trakteert: </a:t>
            </a:r>
          </a:p>
          <a:p>
            <a:r>
              <a:rPr lang="nl-NL" sz="2800" dirty="0" smtClean="0"/>
              <a:t>op </a:t>
            </a:r>
            <a:r>
              <a:rPr lang="nl-NL" sz="2800" dirty="0"/>
              <a:t>een </a:t>
            </a:r>
            <a:r>
              <a:rPr lang="nl-NL" sz="2800" dirty="0" err="1"/>
              <a:t>H</a:t>
            </a:r>
            <a:r>
              <a:rPr lang="nl-NL" sz="2800" dirty="0" err="1" smtClean="0"/>
              <a:t>eer-lijke</a:t>
            </a:r>
            <a:r>
              <a:rPr lang="nl-NL" sz="2800" dirty="0" smtClean="0"/>
              <a:t> barbecue </a:t>
            </a:r>
            <a:r>
              <a:rPr lang="nl-NL" sz="2800" i="1" dirty="0" smtClean="0"/>
              <a:t>(11-14</a:t>
            </a:r>
            <a:r>
              <a:rPr lang="nl-NL" sz="2800" i="1" dirty="0"/>
              <a:t>)</a:t>
            </a:r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Vissen</a:t>
            </a:r>
            <a:r>
              <a:rPr lang="nl-NL" dirty="0">
                <a:solidFill>
                  <a:srgbClr val="FFFF00"/>
                </a:solidFill>
              </a:rPr>
              <a:t>, vangen, </a:t>
            </a:r>
            <a:r>
              <a:rPr lang="nl-NL" dirty="0" smtClean="0">
                <a:solidFill>
                  <a:srgbClr val="FFFF00"/>
                </a:solidFill>
              </a:rPr>
              <a:t>vieren</a:t>
            </a:r>
            <a:r>
              <a:rPr lang="nl-NL" dirty="0">
                <a:solidFill>
                  <a:srgbClr val="FFFF00"/>
                </a:solidFill>
              </a:rPr>
              <a:t/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24"/>
            <a:ext cx="4032448" cy="381642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9512" y="3244920"/>
            <a:ext cx="8928992" cy="3568456"/>
          </a:xfrm>
        </p:spPr>
        <p:txBody>
          <a:bodyPr>
            <a:noAutofit/>
          </a:bodyPr>
          <a:lstStyle/>
          <a:p>
            <a:r>
              <a:rPr lang="nl-NL" sz="2800" i="1" dirty="0"/>
              <a:t>Samen de boot in</a:t>
            </a:r>
            <a:endParaRPr lang="nl-NL" sz="2800" dirty="0"/>
          </a:p>
          <a:p>
            <a:r>
              <a:rPr lang="nl-NL" sz="2800" i="1" dirty="0"/>
              <a:t>Ze moeten niet terug maar </a:t>
            </a:r>
            <a:r>
              <a:rPr lang="nl-NL" sz="2800" i="1" dirty="0" smtClean="0"/>
              <a:t>vooruit</a:t>
            </a:r>
          </a:p>
          <a:p>
            <a:r>
              <a:rPr lang="nl-NL" sz="2800" i="1" dirty="0"/>
              <a:t>Niet één </a:t>
            </a:r>
            <a:r>
              <a:rPr lang="nl-NL" sz="2800" i="1" dirty="0" smtClean="0"/>
              <a:t>visje gevangen</a:t>
            </a:r>
          </a:p>
          <a:p>
            <a:r>
              <a:rPr lang="nl-NL" sz="2800" i="1" dirty="0"/>
              <a:t>‘Als de Heer het net niet vult, </a:t>
            </a:r>
            <a:r>
              <a:rPr lang="nl-NL" sz="2800" i="1" dirty="0" smtClean="0"/>
              <a:t>tevergeefs </a:t>
            </a:r>
            <a:r>
              <a:rPr lang="nl-NL" sz="2800" i="1" dirty="0"/>
              <a:t>zwoegen de vissers</a:t>
            </a:r>
            <a:r>
              <a:rPr lang="nl-NL" sz="2800" i="1" dirty="0" smtClean="0"/>
              <a:t>’</a:t>
            </a:r>
          </a:p>
          <a:p>
            <a:r>
              <a:rPr lang="nl-NL" sz="2800" i="1" dirty="0"/>
              <a:t>Wie niet bidt, vist achter het net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VISSEN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6595838" cy="4288536"/>
          </a:xfrm>
        </p:spPr>
        <p:txBody>
          <a:bodyPr>
            <a:normAutofit/>
          </a:bodyPr>
          <a:lstStyle/>
          <a:p>
            <a:r>
              <a:rPr lang="nl-NL" sz="2800" i="1" dirty="0"/>
              <a:t>De beste visser staat aan </a:t>
            </a:r>
            <a:r>
              <a:rPr lang="nl-NL" sz="2800" i="1" dirty="0" smtClean="0"/>
              <a:t>wal</a:t>
            </a:r>
          </a:p>
          <a:p>
            <a:r>
              <a:rPr lang="nl-NL" sz="2800" i="1" dirty="0"/>
              <a:t>Typisch zijne </a:t>
            </a:r>
            <a:r>
              <a:rPr lang="nl-NL" sz="2800" i="1" dirty="0" smtClean="0"/>
              <a:t>majesteit</a:t>
            </a:r>
          </a:p>
          <a:p>
            <a:r>
              <a:rPr lang="nl-NL" sz="2800" i="1" dirty="0"/>
              <a:t>“Hierna openbaarde Jezus zich opnieuw</a:t>
            </a:r>
            <a:r>
              <a:rPr lang="nl-NL" sz="2800" i="1" dirty="0" smtClean="0"/>
              <a:t>”</a:t>
            </a:r>
          </a:p>
          <a:p>
            <a:r>
              <a:rPr lang="nl-NL" sz="2800" i="1" dirty="0"/>
              <a:t>Jezus vangt, zijn leerlingen vissen</a:t>
            </a:r>
            <a:endParaRPr lang="nl-NL" sz="2800" dirty="0"/>
          </a:p>
          <a:p>
            <a:r>
              <a:rPr lang="nl-NL" sz="2800" i="1" dirty="0"/>
              <a:t>Het project X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VANGEN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068960"/>
            <a:ext cx="3744415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52426" y="3100904"/>
            <a:ext cx="6739854" cy="3496448"/>
          </a:xfrm>
        </p:spPr>
        <p:txBody>
          <a:bodyPr>
            <a:normAutofit/>
          </a:bodyPr>
          <a:lstStyle/>
          <a:p>
            <a:r>
              <a:rPr lang="nl-NL" sz="2800" i="1" dirty="0"/>
              <a:t>Het net scheurt </a:t>
            </a:r>
            <a:r>
              <a:rPr lang="nl-NL" sz="2800" i="1" dirty="0" smtClean="0"/>
              <a:t>niet</a:t>
            </a:r>
            <a:endParaRPr lang="nl-NL" sz="2800" dirty="0"/>
          </a:p>
          <a:p>
            <a:r>
              <a:rPr lang="nl-NL" sz="2800" i="1" dirty="0"/>
              <a:t>‘Het feestmaal van de Heer’ (</a:t>
            </a:r>
            <a:r>
              <a:rPr lang="nl-NL" sz="2800" i="1" dirty="0" err="1"/>
              <a:t>Matteüs</a:t>
            </a:r>
            <a:r>
              <a:rPr lang="nl-NL" sz="2800" i="1" dirty="0"/>
              <a:t> 25,21</a:t>
            </a:r>
            <a:r>
              <a:rPr lang="nl-NL" sz="2800" i="1" dirty="0" smtClean="0"/>
              <a:t>)</a:t>
            </a:r>
          </a:p>
          <a:p>
            <a:r>
              <a:rPr lang="nl-NL" sz="2800" i="1" dirty="0"/>
              <a:t>Ze hebben duidelijk Jezus gevonden</a:t>
            </a:r>
            <a:endParaRPr lang="nl-NL" sz="2800" dirty="0"/>
          </a:p>
          <a:p>
            <a:r>
              <a:rPr lang="nl-NL" sz="2800" i="1" dirty="0"/>
              <a:t>Niets in eigen kracht, alles door de Geest</a:t>
            </a:r>
            <a:endParaRPr lang="nl-NL" sz="2800" dirty="0"/>
          </a:p>
          <a:p>
            <a:r>
              <a:rPr lang="nl-NL" sz="2800" i="1" dirty="0"/>
              <a:t>Ploegen, zaaien, vissen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VIEREN</a:t>
            </a:r>
            <a:endParaRPr lang="nl-NL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10" y="404664"/>
            <a:ext cx="39604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7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2574</TotalTime>
  <Words>147</Words>
  <Application>Microsoft Office PowerPoint</Application>
  <PresentationFormat>Diavoorstelling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Mylar</vt:lpstr>
      <vt:lpstr>VISSEN, VANGEN, VIEREN </vt:lpstr>
      <vt:lpstr>Vissen, vangen, vieren </vt:lpstr>
      <vt:lpstr>VISSEN</vt:lpstr>
      <vt:lpstr>VANGEN</vt:lpstr>
      <vt:lpstr>VIEREN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71</cp:revision>
  <dcterms:created xsi:type="dcterms:W3CDTF">2014-01-11T20:26:33Z</dcterms:created>
  <dcterms:modified xsi:type="dcterms:W3CDTF">2014-05-05T10:28:56Z</dcterms:modified>
</cp:coreProperties>
</file>