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159183B-A839-407C-84B5-A1E896AB51D4}" type="datetimeFigureOut">
              <a:rPr lang="nl-NL" smtClean="0"/>
              <a:t>16-2-2014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3177977" y="2092792"/>
            <a:ext cx="5930527" cy="428853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‘Het </a:t>
            </a:r>
            <a:r>
              <a:rPr lang="nl-NL" sz="3200" dirty="0"/>
              <a:t>bad van de </a:t>
            </a:r>
            <a:r>
              <a:rPr lang="nl-NL" sz="3200" dirty="0" err="1"/>
              <a:t>weder-geboorte</a:t>
            </a:r>
            <a:r>
              <a:rPr lang="nl-NL" sz="3200" dirty="0" smtClean="0"/>
              <a:t>’</a:t>
            </a:r>
          </a:p>
          <a:p>
            <a:r>
              <a:rPr lang="nl-NL" sz="3200" dirty="0"/>
              <a:t>Ben je wel opnieuw geboren?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Geboorte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880320" cy="524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6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323528" y="1484784"/>
            <a:ext cx="8784976" cy="428853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dirty="0" err="1" smtClean="0"/>
              <a:t>liet</a:t>
            </a:r>
            <a:r>
              <a:rPr lang="en-US" sz="3200" dirty="0" smtClean="0"/>
              <a:t> </a:t>
            </a:r>
            <a:r>
              <a:rPr lang="en-US" sz="3200" dirty="0" err="1" smtClean="0"/>
              <a:t>zien</a:t>
            </a:r>
            <a:r>
              <a:rPr lang="en-US" sz="3200" dirty="0" smtClean="0"/>
              <a:t> </a:t>
            </a:r>
            <a:r>
              <a:rPr lang="en-US" sz="3200" dirty="0" err="1" smtClean="0"/>
              <a:t>wie</a:t>
            </a:r>
            <a:r>
              <a:rPr lang="en-US" sz="3200" dirty="0" smtClean="0"/>
              <a:t> </a:t>
            </a:r>
            <a:r>
              <a:rPr lang="en-US" sz="3200" dirty="0" err="1" smtClean="0"/>
              <a:t>Hij</a:t>
            </a:r>
            <a:r>
              <a:rPr lang="en-US" sz="3200" dirty="0" smtClean="0"/>
              <a:t> is</a:t>
            </a:r>
          </a:p>
          <a:p>
            <a:r>
              <a:rPr lang="en-US" sz="3200" dirty="0" err="1" smtClean="0"/>
              <a:t>Ze</a:t>
            </a:r>
            <a:r>
              <a:rPr lang="en-US" sz="3200" dirty="0" smtClean="0"/>
              <a:t> </a:t>
            </a:r>
            <a:r>
              <a:rPr lang="en-US" sz="3200" dirty="0" err="1" smtClean="0"/>
              <a:t>geloofden</a:t>
            </a:r>
            <a:r>
              <a:rPr lang="en-US" sz="3200" dirty="0" smtClean="0"/>
              <a:t> </a:t>
            </a:r>
            <a:r>
              <a:rPr lang="en-US" sz="3200" dirty="0" err="1" smtClean="0"/>
              <a:t>wel</a:t>
            </a:r>
            <a:r>
              <a:rPr lang="en-US" sz="3200" dirty="0" smtClean="0"/>
              <a:t> in </a:t>
            </a:r>
            <a:r>
              <a:rPr lang="en-US" sz="3200" dirty="0" err="1" smtClean="0"/>
              <a:t>Jezus</a:t>
            </a:r>
            <a:r>
              <a:rPr lang="en-US" sz="3200" dirty="0" smtClean="0"/>
              <a:t>, </a:t>
            </a:r>
            <a:r>
              <a:rPr lang="en-US" sz="3200" dirty="0" err="1" smtClean="0"/>
              <a:t>Jezus</a:t>
            </a:r>
            <a:r>
              <a:rPr lang="en-US" sz="3200" dirty="0" smtClean="0"/>
              <a:t> nog </a:t>
            </a:r>
            <a:r>
              <a:rPr lang="en-US" sz="3200" dirty="0" err="1" smtClean="0"/>
              <a:t>niet</a:t>
            </a:r>
            <a:r>
              <a:rPr lang="en-US" sz="3200" dirty="0" smtClean="0"/>
              <a:t> in hen</a:t>
            </a:r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2426" y="417984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Wondertekenen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nl-NL" dirty="0"/>
          </a:p>
        </p:txBody>
      </p:sp>
      <p:pic>
        <p:nvPicPr>
          <p:cNvPr id="2052" name="Picture 4" descr="http://sokw.nl/sites/sokw.nl/files/Kleurplaat%20K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672632" cy="330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3707904" y="1463040"/>
            <a:ext cx="5472608" cy="42885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 </a:t>
            </a:r>
            <a:r>
              <a:rPr lang="en-US" sz="3200" dirty="0" err="1" smtClean="0"/>
              <a:t>tal</a:t>
            </a:r>
            <a:r>
              <a:rPr lang="en-US" sz="3200" dirty="0" smtClean="0"/>
              <a:t> voor </a:t>
            </a:r>
            <a:r>
              <a:rPr lang="en-US" sz="3200" dirty="0" err="1" smtClean="0"/>
              <a:t>ouderling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Nicodemus </a:t>
            </a:r>
            <a:r>
              <a:rPr lang="en-US" sz="3200" dirty="0" err="1" smtClean="0"/>
              <a:t>geen</a:t>
            </a:r>
            <a:r>
              <a:rPr lang="en-US" sz="3200" dirty="0" smtClean="0"/>
              <a:t> </a:t>
            </a:r>
            <a:r>
              <a:rPr lang="en-US" sz="3200" dirty="0" err="1" smtClean="0"/>
              <a:t>Nicodemiet</a:t>
            </a:r>
            <a:endParaRPr lang="en-US" sz="3200" dirty="0" smtClean="0"/>
          </a:p>
          <a:p>
            <a:r>
              <a:rPr lang="en-US" sz="3200" dirty="0" err="1" smtClean="0"/>
              <a:t>Daar</a:t>
            </a:r>
            <a:r>
              <a:rPr lang="en-US" sz="3200" dirty="0" smtClean="0"/>
              <a:t> </a:t>
            </a:r>
            <a:r>
              <a:rPr lang="en-US" sz="3200" dirty="0" err="1" smtClean="0"/>
              <a:t>zal</a:t>
            </a:r>
            <a:r>
              <a:rPr lang="en-US" sz="3200" dirty="0" smtClean="0"/>
              <a:t> </a:t>
            </a:r>
            <a:r>
              <a:rPr lang="en-US" sz="3200" dirty="0" err="1" smtClean="0"/>
              <a:t>Jezus</a:t>
            </a:r>
            <a:r>
              <a:rPr lang="en-US" sz="3200" dirty="0" smtClean="0"/>
              <a:t> </a:t>
            </a:r>
            <a:r>
              <a:rPr lang="en-US" sz="3200" dirty="0" err="1" smtClean="0"/>
              <a:t>wel</a:t>
            </a:r>
            <a:r>
              <a:rPr lang="en-US" sz="3200" dirty="0" smtClean="0"/>
              <a:t> </a:t>
            </a:r>
            <a:r>
              <a:rPr lang="en-US" sz="3200" dirty="0" err="1" smtClean="0"/>
              <a:t>blij</a:t>
            </a:r>
            <a:r>
              <a:rPr lang="en-US" sz="3200" dirty="0" smtClean="0"/>
              <a:t> </a:t>
            </a:r>
            <a:r>
              <a:rPr lang="en-US" sz="3200" dirty="0" err="1" smtClean="0"/>
              <a:t>mee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Nicodemus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7216"/>
            <a:ext cx="34563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7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4139952" y="4541064"/>
            <a:ext cx="4896544" cy="22723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Het </a:t>
            </a:r>
            <a:r>
              <a:rPr lang="en-US" sz="3200" dirty="0" err="1" smtClean="0"/>
              <a:t>koninkrijk</a:t>
            </a:r>
            <a:r>
              <a:rPr lang="en-US" sz="3200" dirty="0" smtClean="0"/>
              <a:t> </a:t>
            </a:r>
            <a:r>
              <a:rPr lang="en-US" sz="3200" dirty="0" err="1" smtClean="0"/>
              <a:t>onzichtbaar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Het </a:t>
            </a:r>
            <a:r>
              <a:rPr lang="en-US" sz="3200" dirty="0" err="1" smtClean="0"/>
              <a:t>koninkrijk</a:t>
            </a:r>
            <a:r>
              <a:rPr lang="en-US" sz="3200" dirty="0" smtClean="0"/>
              <a:t> </a:t>
            </a:r>
            <a:r>
              <a:rPr lang="en-US" sz="3200" dirty="0" err="1" smtClean="0"/>
              <a:t>bereikbaar</a:t>
            </a:r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Koninkrijk</a:t>
            </a:r>
            <a:endParaRPr lang="nl-NL" dirty="0"/>
          </a:p>
        </p:txBody>
      </p:sp>
      <p:pic>
        <p:nvPicPr>
          <p:cNvPr id="5" name="Tijdelijke aanduiding voor inhoud 4" descr="http://www.transitionministriesgroup.com/wp-content/uploads/2013/07/The-Kingdom-of-God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176464" cy="3136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7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107504" y="1844824"/>
            <a:ext cx="6303616" cy="311808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Een</a:t>
            </a:r>
            <a:r>
              <a:rPr lang="en-US" sz="3200" dirty="0" smtClean="0"/>
              <a:t> man, je </a:t>
            </a:r>
            <a:r>
              <a:rPr lang="en-US" sz="3200" dirty="0" err="1" smtClean="0"/>
              <a:t>moeder</a:t>
            </a:r>
            <a:r>
              <a:rPr lang="en-US" sz="3200" dirty="0" smtClean="0"/>
              <a:t> of… de </a:t>
            </a:r>
            <a:r>
              <a:rPr lang="en-US" sz="3200" dirty="0" err="1" smtClean="0"/>
              <a:t>Geest</a:t>
            </a:r>
            <a:r>
              <a:rPr lang="en-US" sz="3200" dirty="0" smtClean="0"/>
              <a:t>!</a:t>
            </a:r>
          </a:p>
          <a:p>
            <a:r>
              <a:rPr lang="en-US" sz="3200" dirty="0" err="1" smtClean="0"/>
              <a:t>Bepaald</a:t>
            </a:r>
            <a:r>
              <a:rPr lang="en-US" sz="3200" dirty="0" smtClean="0"/>
              <a:t> </a:t>
            </a:r>
            <a:r>
              <a:rPr lang="en-US" sz="3200" dirty="0" smtClean="0"/>
              <a:t>door je </a:t>
            </a:r>
            <a:r>
              <a:rPr lang="en-US" sz="3200" dirty="0" err="1" smtClean="0"/>
              <a:t>genen</a:t>
            </a:r>
            <a:r>
              <a:rPr lang="en-US" sz="3200" dirty="0" smtClean="0"/>
              <a:t>?</a:t>
            </a:r>
          </a:p>
          <a:p>
            <a:r>
              <a:rPr lang="en-US" sz="3200" smtClean="0"/>
              <a:t>Je </a:t>
            </a:r>
            <a:r>
              <a:rPr lang="en-US" sz="3200" smtClean="0"/>
              <a:t>zit </a:t>
            </a:r>
            <a:r>
              <a:rPr lang="en-US" sz="3200" dirty="0" err="1" smtClean="0"/>
              <a:t>niet</a:t>
            </a:r>
            <a:r>
              <a:rPr lang="en-US" sz="3200" dirty="0" smtClean="0"/>
              <a:t> vast </a:t>
            </a:r>
            <a:r>
              <a:rPr lang="en-US" sz="3200" dirty="0" err="1" smtClean="0"/>
              <a:t>aan</a:t>
            </a:r>
            <a:r>
              <a:rPr lang="en-US" sz="3200" dirty="0" smtClean="0"/>
              <a:t> </a:t>
            </a:r>
            <a:r>
              <a:rPr lang="en-US" sz="3200" dirty="0" err="1" smtClean="0"/>
              <a:t>wie</a:t>
            </a:r>
            <a:r>
              <a:rPr lang="en-US" sz="3200" dirty="0" smtClean="0"/>
              <a:t> je bent</a:t>
            </a:r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Opnieuw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geboren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53" y="3789040"/>
            <a:ext cx="4091923" cy="286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8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>
          <a:xfrm>
            <a:off x="4934272" y="1463040"/>
            <a:ext cx="3886200" cy="42885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</a:t>
            </a:r>
            <a:r>
              <a:rPr lang="en-US" sz="3200" dirty="0" err="1" smtClean="0"/>
              <a:t>zonden</a:t>
            </a:r>
            <a:r>
              <a:rPr lang="en-US" sz="3200" dirty="0" smtClean="0"/>
              <a:t> </a:t>
            </a:r>
            <a:r>
              <a:rPr lang="en-US" sz="3200" dirty="0" err="1" smtClean="0"/>
              <a:t>ontvangen</a:t>
            </a:r>
            <a:endParaRPr lang="en-US" sz="3200" dirty="0" smtClean="0"/>
          </a:p>
          <a:p>
            <a:r>
              <a:rPr lang="en-US" sz="3200" dirty="0" smtClean="0"/>
              <a:t>Je </a:t>
            </a:r>
            <a:r>
              <a:rPr lang="en-US" sz="3200" dirty="0" err="1" smtClean="0"/>
              <a:t>leven</a:t>
            </a:r>
            <a:r>
              <a:rPr lang="en-US" sz="3200" dirty="0" smtClean="0"/>
              <a:t> </a:t>
            </a:r>
            <a:r>
              <a:rPr lang="en-US" sz="3200" dirty="0" err="1" smtClean="0"/>
              <a:t>overgedaan</a:t>
            </a:r>
            <a:endParaRPr lang="en-US" sz="3200" dirty="0" smtClean="0"/>
          </a:p>
          <a:p>
            <a:r>
              <a:rPr lang="en-US" sz="3200" dirty="0" err="1" smtClean="0"/>
              <a:t>Wees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kaartje</a:t>
            </a:r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Geboorte</a:t>
            </a:r>
            <a:r>
              <a:rPr lang="en-US" b="1" dirty="0" smtClean="0">
                <a:solidFill>
                  <a:srgbClr val="FFFF00"/>
                </a:solidFill>
              </a:rPr>
              <a:t> en </a:t>
            </a:r>
            <a:r>
              <a:rPr lang="en-US" b="1" dirty="0" err="1" smtClean="0">
                <a:solidFill>
                  <a:srgbClr val="FFFF00"/>
                </a:solidFill>
              </a:rPr>
              <a:t>wedergeboorte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1" y="3501008"/>
            <a:ext cx="4879098" cy="30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1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1747</TotalTime>
  <Words>92</Words>
  <Application>Microsoft Office PowerPoint</Application>
  <PresentationFormat>Diavoorstelling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Mylar</vt:lpstr>
      <vt:lpstr>Geboorte</vt:lpstr>
      <vt:lpstr>Wondertekenen </vt:lpstr>
      <vt:lpstr>Nicodemus</vt:lpstr>
      <vt:lpstr>Koninkrijk</vt:lpstr>
      <vt:lpstr>Opnieuw geboren</vt:lpstr>
      <vt:lpstr>Geboorte en wedergeboorte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31</cp:revision>
  <dcterms:created xsi:type="dcterms:W3CDTF">2014-01-11T20:26:33Z</dcterms:created>
  <dcterms:modified xsi:type="dcterms:W3CDTF">2014-02-16T12:11:57Z</dcterms:modified>
</cp:coreProperties>
</file>