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7" r:id="rId3"/>
    <p:sldId id="264" r:id="rId4"/>
    <p:sldId id="266" r:id="rId5"/>
    <p:sldId id="265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159183B-A839-407C-84B5-A1E896AB51D4}" type="datetimeFigureOut">
              <a:rPr lang="nl-NL" smtClean="0"/>
              <a:t>8-3-2014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369665" y="2308816"/>
            <a:ext cx="5930527" cy="4288536"/>
          </a:xfrm>
        </p:spPr>
        <p:txBody>
          <a:bodyPr>
            <a:normAutofit/>
          </a:bodyPr>
          <a:lstStyle/>
          <a:p>
            <a:r>
              <a:rPr lang="nl-NL" sz="3200" i="1" dirty="0"/>
              <a:t>Gaat dit over mij</a:t>
            </a:r>
            <a:r>
              <a:rPr lang="nl-NL" sz="3200" i="1" dirty="0" smtClean="0"/>
              <a:t>?</a:t>
            </a:r>
          </a:p>
          <a:p>
            <a:endParaRPr lang="nl-NL" sz="3200" dirty="0"/>
          </a:p>
          <a:p>
            <a:r>
              <a:rPr lang="nl-NL" sz="3200" i="1" dirty="0"/>
              <a:t>Centraal staat </a:t>
            </a:r>
            <a:r>
              <a:rPr lang="nl-NL" sz="3200" i="1" dirty="0" smtClean="0"/>
              <a:t>Jezus</a:t>
            </a:r>
          </a:p>
          <a:p>
            <a:endParaRPr lang="nl-NL" sz="3200" dirty="0"/>
          </a:p>
          <a:p>
            <a:r>
              <a:rPr lang="nl-NL" sz="3200" i="1" dirty="0"/>
              <a:t>Hij wil jou ontmoeten</a:t>
            </a:r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‘</a:t>
            </a:r>
            <a:r>
              <a:rPr lang="en-US" dirty="0" err="1" smtClean="0">
                <a:solidFill>
                  <a:srgbClr val="FFFF00"/>
                </a:solidFill>
              </a:rPr>
              <a:t>Genezing</a:t>
            </a:r>
            <a:r>
              <a:rPr lang="en-US" dirty="0" smtClean="0">
                <a:solidFill>
                  <a:srgbClr val="FFFF00"/>
                </a:solidFill>
              </a:rPr>
              <a:t> in het bad van </a:t>
            </a:r>
            <a:r>
              <a:rPr lang="en-US" dirty="0" err="1" smtClean="0">
                <a:solidFill>
                  <a:srgbClr val="FFFF00"/>
                </a:solidFill>
              </a:rPr>
              <a:t>Betzata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truthbook.com/images/site_images/Harold_Copping_At_The_Pool_Of_Bethesda_4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5836"/>
            <a:ext cx="3168352" cy="52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4716016" y="1463040"/>
            <a:ext cx="4248472" cy="428853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endParaRPr lang="nl-NL" sz="3200" dirty="0" smtClean="0"/>
          </a:p>
          <a:p>
            <a:pPr marL="342900" indent="-342900">
              <a:buAutoNum type="arabicParenR"/>
            </a:pPr>
            <a:r>
              <a:rPr lang="nl-NL" sz="3200" u="sng" dirty="0" smtClean="0"/>
              <a:t>Wie</a:t>
            </a:r>
            <a:r>
              <a:rPr lang="nl-NL" sz="3200" dirty="0" smtClean="0"/>
              <a:t> </a:t>
            </a:r>
            <a:r>
              <a:rPr lang="nl-NL" sz="3200" dirty="0"/>
              <a:t>is </a:t>
            </a:r>
            <a:r>
              <a:rPr lang="nl-NL" sz="3200" dirty="0" smtClean="0"/>
              <a:t>Hij</a:t>
            </a:r>
          </a:p>
          <a:p>
            <a:pPr marL="342900" indent="-342900">
              <a:buAutoNum type="arabicParenR"/>
            </a:pPr>
            <a:endParaRPr lang="nl-NL" sz="3200" dirty="0" smtClean="0"/>
          </a:p>
          <a:p>
            <a:pPr marL="342900" indent="-342900">
              <a:buAutoNum type="arabicParenR"/>
            </a:pPr>
            <a:r>
              <a:rPr lang="nl-NL" sz="3200" u="sng" dirty="0" smtClean="0"/>
              <a:t>Wat</a:t>
            </a:r>
            <a:r>
              <a:rPr lang="nl-NL" sz="3200" dirty="0" smtClean="0"/>
              <a:t> </a:t>
            </a:r>
            <a:r>
              <a:rPr lang="nl-NL" sz="3200" dirty="0"/>
              <a:t>doet Hij? </a:t>
            </a:r>
            <a:endParaRPr lang="nl-NL" sz="3200" dirty="0" smtClean="0"/>
          </a:p>
          <a:p>
            <a:pPr marL="342900" indent="-342900">
              <a:buAutoNum type="arabicParenR"/>
            </a:pPr>
            <a:endParaRPr lang="nl-NL" sz="3200" dirty="0" smtClean="0"/>
          </a:p>
          <a:p>
            <a:pPr marL="342900" indent="-342900">
              <a:buAutoNum type="arabicParenR"/>
            </a:pPr>
            <a:r>
              <a:rPr lang="nl-NL" sz="3200" u="sng" dirty="0" smtClean="0"/>
              <a:t>Wanneer</a:t>
            </a:r>
            <a:r>
              <a:rPr lang="nl-NL" sz="3200" dirty="0" smtClean="0"/>
              <a:t> </a:t>
            </a:r>
            <a:r>
              <a:rPr lang="nl-NL" sz="3200" dirty="0"/>
              <a:t>is Hij </a:t>
            </a:r>
            <a:r>
              <a:rPr lang="nl-NL" sz="3200" dirty="0" smtClean="0"/>
              <a:t>actief?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Mijn Heer werkt in de </a:t>
            </a:r>
            <a:r>
              <a:rPr lang="nl-NL" dirty="0" smtClean="0">
                <a:solidFill>
                  <a:srgbClr val="FFFF00"/>
                </a:solidFill>
              </a:rPr>
              <a:t>continu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67666" cy="32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4644008" y="1463040"/>
            <a:ext cx="4392488" cy="5278328"/>
          </a:xfrm>
        </p:spPr>
        <p:txBody>
          <a:bodyPr>
            <a:normAutofit/>
          </a:bodyPr>
          <a:lstStyle/>
          <a:p>
            <a:r>
              <a:rPr lang="nl-NL" sz="3200" i="1" dirty="0" smtClean="0"/>
              <a:t>Huis </a:t>
            </a:r>
            <a:r>
              <a:rPr lang="nl-NL" sz="3200" i="1" dirty="0"/>
              <a:t>van </a:t>
            </a:r>
            <a:r>
              <a:rPr lang="nl-NL" sz="3200" i="1" dirty="0" smtClean="0"/>
              <a:t>barmhartigheid</a:t>
            </a:r>
          </a:p>
          <a:p>
            <a:endParaRPr lang="nl-NL" sz="3200" i="1" dirty="0" smtClean="0"/>
          </a:p>
          <a:p>
            <a:endParaRPr lang="nl-NL" sz="3200" dirty="0"/>
          </a:p>
          <a:p>
            <a:r>
              <a:rPr lang="nl-NL" sz="3200" i="1" dirty="0"/>
              <a:t>Wat denkt de </a:t>
            </a:r>
            <a:r>
              <a:rPr lang="nl-NL" sz="3200" i="1" u="sng" dirty="0"/>
              <a:t>verlamde</a:t>
            </a:r>
            <a:r>
              <a:rPr lang="nl-NL" sz="3200" i="1" dirty="0" smtClean="0"/>
              <a:t>?</a:t>
            </a:r>
          </a:p>
          <a:p>
            <a:endParaRPr lang="nl-NL" sz="3200" dirty="0"/>
          </a:p>
          <a:p>
            <a:r>
              <a:rPr lang="nl-NL" sz="3200" i="1" dirty="0"/>
              <a:t>Wat beweert </a:t>
            </a:r>
            <a:r>
              <a:rPr lang="nl-NL" sz="3200" i="1" u="sng" dirty="0"/>
              <a:t>Jezus</a:t>
            </a:r>
            <a:r>
              <a:rPr lang="nl-NL" sz="3200" i="1" dirty="0" smtClean="0"/>
              <a:t>?</a:t>
            </a:r>
          </a:p>
          <a:p>
            <a:endParaRPr lang="nl-NL" sz="3200" dirty="0"/>
          </a:p>
          <a:p>
            <a:r>
              <a:rPr lang="nl-NL" sz="3200" i="1" dirty="0"/>
              <a:t>Wat zeggen </a:t>
            </a:r>
            <a:r>
              <a:rPr lang="nl-NL" sz="3200" i="1" u="sng" dirty="0"/>
              <a:t>de Joden</a:t>
            </a:r>
            <a:r>
              <a:rPr lang="nl-NL" sz="3200" i="1" dirty="0"/>
              <a:t>?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228600"/>
            <a:ext cx="7709858" cy="10668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Wie</a:t>
            </a:r>
            <a:r>
              <a:rPr lang="en-US" dirty="0" smtClean="0">
                <a:solidFill>
                  <a:srgbClr val="FFFF00"/>
                </a:solidFill>
              </a:rPr>
              <a:t> is </a:t>
            </a:r>
            <a:r>
              <a:rPr lang="en-US" dirty="0" err="1" smtClean="0">
                <a:solidFill>
                  <a:srgbClr val="FFFF00"/>
                </a:solidFill>
              </a:rPr>
              <a:t>Hij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www.fbctopeka.com/Websites/fbctopeka/images/Worship%20Arts/Bill%20-%20L3/PoolBethes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6" y="2852936"/>
            <a:ext cx="4178427" cy="33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323528" y="2308816"/>
            <a:ext cx="3886200" cy="428853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ziet</a:t>
            </a:r>
            <a:endParaRPr lang="en-US" sz="3200" u="sng" dirty="0" smtClean="0"/>
          </a:p>
          <a:p>
            <a:endParaRPr lang="en-US" sz="3200" dirty="0"/>
          </a:p>
          <a:p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geneest</a:t>
            </a:r>
            <a:endParaRPr lang="en-US" sz="3200" u="sng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vergeeft</a:t>
            </a:r>
            <a:endParaRPr lang="nl-NL" sz="3200" u="sng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Wat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Hij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www.razbointrucuvant.ro/wp-content/uploads/2013/05/vindecarea-slabanogului-de-la-scaldatoarea-Vitez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23" y="1521296"/>
            <a:ext cx="5039883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4932040" y="1804760"/>
            <a:ext cx="4104456" cy="42885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 </a:t>
            </a:r>
            <a:r>
              <a:rPr lang="en-US" sz="3200" dirty="0" err="1" smtClean="0"/>
              <a:t>zon</a:t>
            </a:r>
            <a:r>
              <a:rPr lang="en-US" sz="3200" dirty="0" smtClean="0"/>
              <a:t>- en </a:t>
            </a:r>
            <a:r>
              <a:rPr lang="en-US" sz="3200" u="sng" dirty="0" err="1" smtClean="0"/>
              <a:t>feestdagen</a:t>
            </a:r>
            <a:endParaRPr lang="en-US" sz="3200" u="sng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Aan</a:t>
            </a:r>
            <a:r>
              <a:rPr lang="en-US" sz="3200" dirty="0" smtClean="0"/>
              <a:t> het </a:t>
            </a:r>
            <a:r>
              <a:rPr lang="en-US" sz="3200" u="sng" dirty="0" err="1" smtClean="0"/>
              <a:t>kruis</a:t>
            </a:r>
            <a:endParaRPr lang="en-US" sz="3200" u="sng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Eigenlijk</a:t>
            </a:r>
            <a:r>
              <a:rPr lang="en-US" sz="3200" dirty="0" smtClean="0"/>
              <a:t> </a:t>
            </a:r>
            <a:r>
              <a:rPr lang="en-US" sz="3200" u="sng" dirty="0" err="1" smtClean="0"/>
              <a:t>altijd</a:t>
            </a:r>
            <a:endParaRPr lang="nl-NL" sz="3200" u="sng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Wanneer</a:t>
            </a:r>
            <a:r>
              <a:rPr lang="en-US" dirty="0" smtClean="0">
                <a:solidFill>
                  <a:srgbClr val="FFFF00"/>
                </a:solidFill>
              </a:rPr>
              <a:t> is </a:t>
            </a:r>
            <a:r>
              <a:rPr lang="en-US" dirty="0" err="1" smtClean="0">
                <a:solidFill>
                  <a:srgbClr val="FFFF00"/>
                </a:solidFill>
              </a:rPr>
              <a:t>Hij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actief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529887" cy="47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2413</TotalTime>
  <Words>83</Words>
  <Application>Microsoft Office PowerPoint</Application>
  <PresentationFormat>Diavoorstelling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Mylar</vt:lpstr>
      <vt:lpstr>‘Genezing in het bad van Betzata’</vt:lpstr>
      <vt:lpstr>Mijn Heer werkt in de continu</vt:lpstr>
      <vt:lpstr>Wie is Hij?</vt:lpstr>
      <vt:lpstr>Wat doet Hij?</vt:lpstr>
      <vt:lpstr>Wanneer is Hij actief?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50</cp:revision>
  <dcterms:created xsi:type="dcterms:W3CDTF">2014-01-11T20:26:33Z</dcterms:created>
  <dcterms:modified xsi:type="dcterms:W3CDTF">2014-03-08T23:20:09Z</dcterms:modified>
</cp:coreProperties>
</file>