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159183B-A839-407C-84B5-A1E896AB51D4}" type="datetimeFigureOut">
              <a:rPr lang="nl-NL" smtClean="0"/>
              <a:t>12-3-2014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352426" y="1490424"/>
            <a:ext cx="5587726" cy="5394960"/>
          </a:xfrm>
        </p:spPr>
        <p:txBody>
          <a:bodyPr>
            <a:normAutofit/>
          </a:bodyPr>
          <a:lstStyle/>
          <a:p>
            <a:r>
              <a:rPr lang="nl-NL" sz="3200" b="1" i="1" dirty="0" err="1"/>
              <a:t>Één</a:t>
            </a:r>
            <a:r>
              <a:rPr lang="nl-NL" sz="3200" b="1" i="1" dirty="0"/>
              <a:t> lang verhaal</a:t>
            </a:r>
            <a:endParaRPr lang="nl-NL" sz="3200" dirty="0"/>
          </a:p>
          <a:p>
            <a:r>
              <a:rPr lang="nl-NL" sz="3200" b="1" i="1" dirty="0"/>
              <a:t>Een soort sacrament</a:t>
            </a:r>
            <a:endParaRPr lang="nl-NL" sz="3200" dirty="0"/>
          </a:p>
          <a:p>
            <a:r>
              <a:rPr lang="nl-NL" sz="3200" b="1" i="1" dirty="0"/>
              <a:t>Gratis voedsel dat niet bederft</a:t>
            </a:r>
            <a:endParaRPr lang="nl-NL" sz="3200" dirty="0"/>
          </a:p>
          <a:p>
            <a:r>
              <a:rPr lang="nl-NL" sz="3200" b="1" i="1" dirty="0"/>
              <a:t>Zijn eigen legitimatie</a:t>
            </a:r>
            <a:endParaRPr lang="nl-NL" sz="3200" dirty="0"/>
          </a:p>
          <a:p>
            <a:r>
              <a:rPr lang="en-US" sz="3200" dirty="0" smtClean="0"/>
              <a:t> </a:t>
            </a:r>
            <a:r>
              <a:rPr lang="nl-NL" sz="3200" b="1" i="1" dirty="0"/>
              <a:t>Het levenselixer</a:t>
            </a:r>
            <a:endParaRPr lang="nl-NL" sz="3200" dirty="0"/>
          </a:p>
          <a:p>
            <a:r>
              <a:rPr lang="nl-NL" sz="3200" b="1" i="1" dirty="0"/>
              <a:t>Een kwestie van genade</a:t>
            </a:r>
            <a:endParaRPr lang="nl-NL" sz="3200" dirty="0"/>
          </a:p>
          <a:p>
            <a:r>
              <a:rPr lang="nl-NL" sz="3200" b="1" i="1" dirty="0"/>
              <a:t>Je laten onderwijzen</a:t>
            </a:r>
            <a:endParaRPr lang="nl-NL" sz="3200" dirty="0"/>
          </a:p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52426" y="188640"/>
            <a:ext cx="7680960" cy="602704"/>
          </a:xfrm>
        </p:spPr>
        <p:txBody>
          <a:bodyPr>
            <a:normAutofit fontScale="90000"/>
          </a:bodyPr>
          <a:lstStyle/>
          <a:p>
            <a:r>
              <a:rPr lang="nl-NL" b="1" i="1" dirty="0">
                <a:solidFill>
                  <a:srgbClr val="FFFF00"/>
                </a:solidFill>
              </a:rPr>
              <a:t>Nooit meer honger, nooit meer dorst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61048"/>
            <a:ext cx="4135437" cy="293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874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0" y="3305175"/>
            <a:ext cx="523875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inhoud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79512" y="796648"/>
            <a:ext cx="6552728" cy="4288536"/>
          </a:xfrm>
        </p:spPr>
        <p:txBody>
          <a:bodyPr>
            <a:noAutofit/>
          </a:bodyPr>
          <a:lstStyle/>
          <a:p>
            <a:r>
              <a:rPr lang="nl-NL" sz="3200" b="1" i="1" dirty="0"/>
              <a:t>Het brood wordt </a:t>
            </a:r>
            <a:r>
              <a:rPr lang="nl-NL" sz="3200" b="1" i="1" dirty="0" smtClean="0"/>
              <a:t>uitgedeeld</a:t>
            </a:r>
            <a:endParaRPr lang="nl-NL" sz="3200" dirty="0"/>
          </a:p>
          <a:p>
            <a:r>
              <a:rPr lang="nl-NL" sz="3200" b="1" i="1" dirty="0"/>
              <a:t>Nooit meer honger, nooit meer dorst</a:t>
            </a:r>
            <a:endParaRPr lang="nl-NL" sz="3200" dirty="0"/>
          </a:p>
          <a:p>
            <a:r>
              <a:rPr lang="nl-NL" sz="3200" b="1" i="1" dirty="0"/>
              <a:t>De diepste honger wordt gestild</a:t>
            </a:r>
            <a:endParaRPr lang="nl-NL" sz="3200" dirty="0"/>
          </a:p>
          <a:p>
            <a:r>
              <a:rPr lang="nl-NL" sz="3200" b="1" i="1" dirty="0"/>
              <a:t>Onze primaire levensbehoefte</a:t>
            </a:r>
            <a:endParaRPr lang="nl-NL" sz="3200" dirty="0"/>
          </a:p>
          <a:p>
            <a:r>
              <a:rPr lang="nl-NL" sz="3200" b="1" i="1" dirty="0"/>
              <a:t>Wat is je identiteit?</a:t>
            </a:r>
            <a:endParaRPr lang="nl-NL" sz="3200" dirty="0"/>
          </a:p>
          <a:p>
            <a:r>
              <a:rPr lang="nl-NL" sz="3200" b="1" i="1" dirty="0"/>
              <a:t>Liefdadigheid in </a:t>
            </a:r>
            <a:r>
              <a:rPr lang="nl-NL" sz="3200" b="1" i="1" dirty="0" err="1"/>
              <a:t>ere</a:t>
            </a:r>
            <a:endParaRPr lang="nl-NL" sz="3200" dirty="0"/>
          </a:p>
          <a:p>
            <a:endParaRPr lang="nl-NL" sz="3200" dirty="0"/>
          </a:p>
          <a:p>
            <a:endParaRPr lang="nl-NL" sz="32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52426" y="188640"/>
            <a:ext cx="7680960" cy="530696"/>
          </a:xfrm>
        </p:spPr>
        <p:txBody>
          <a:bodyPr>
            <a:normAutofit fontScale="90000"/>
          </a:bodyPr>
          <a:lstStyle/>
          <a:p>
            <a:r>
              <a:rPr lang="nl-NL" b="1" i="1" dirty="0">
                <a:solidFill>
                  <a:srgbClr val="FFFF00"/>
                </a:solidFill>
              </a:rPr>
              <a:t>Nooit meer honger, nooit meer dorst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17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2423</TotalTime>
  <Words>65</Words>
  <Application>Microsoft Office PowerPoint</Application>
  <PresentationFormat>Diavoorstelling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Mylar</vt:lpstr>
      <vt:lpstr>Nooit meer honger, nooit meer dorst</vt:lpstr>
      <vt:lpstr>Nooit meer honger, nooit meer dorst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Marten de Vries</dc:creator>
  <cp:lastModifiedBy>Marten de Vries</cp:lastModifiedBy>
  <cp:revision>51</cp:revision>
  <dcterms:created xsi:type="dcterms:W3CDTF">2014-01-11T20:26:33Z</dcterms:created>
  <dcterms:modified xsi:type="dcterms:W3CDTF">2014-03-12T15:09:09Z</dcterms:modified>
</cp:coreProperties>
</file>