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4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16-3-2014</a:t>
            </a:fld>
            <a:endParaRPr lang="nl-N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16-3-2014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16-3-2014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16-3-2014</a:t>
            </a:fld>
            <a:endParaRPr lang="nl-NL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16-3-2014</a:t>
            </a:fld>
            <a:endParaRPr lang="nl-N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16-3-2014</a:t>
            </a:fld>
            <a:endParaRPr lang="nl-NL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16-3-2014</a:t>
            </a:fld>
            <a:endParaRPr lang="nl-NL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16-3-2014</a:t>
            </a:fld>
            <a:endParaRPr lang="nl-N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16-3-2014</a:t>
            </a:fld>
            <a:endParaRPr lang="nl-N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16-3-2014</a:t>
            </a:fld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16-3-2014</a:t>
            </a:fld>
            <a:endParaRPr lang="nl-N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1159183B-A839-407C-84B5-A1E896AB51D4}" type="datetimeFigureOut">
              <a:rPr lang="nl-NL" smtClean="0"/>
              <a:t>16-3-2014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Marten de Vries\Pictures\2014-03-12\Afbeelding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029727"/>
            <a:ext cx="5413612" cy="3828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5076056" y="1844824"/>
            <a:ext cx="3886200" cy="4288536"/>
          </a:xfrm>
        </p:spPr>
        <p:txBody>
          <a:bodyPr>
            <a:noAutofit/>
          </a:bodyPr>
          <a:lstStyle/>
          <a:p>
            <a:r>
              <a:rPr lang="nl-NL" sz="3200" b="1" dirty="0" smtClean="0">
                <a:solidFill>
                  <a:srgbClr val="FFFF00"/>
                </a:solidFill>
              </a:rPr>
              <a:t>1 For </a:t>
            </a:r>
            <a:r>
              <a:rPr lang="nl-NL" sz="3200" b="1" dirty="0">
                <a:solidFill>
                  <a:srgbClr val="FFFF00"/>
                </a:solidFill>
              </a:rPr>
              <a:t>girls </a:t>
            </a:r>
            <a:r>
              <a:rPr lang="nl-NL" sz="3200" b="1" dirty="0" err="1" smtClean="0">
                <a:solidFill>
                  <a:srgbClr val="FFFF00"/>
                </a:solidFill>
              </a:rPr>
              <a:t>only</a:t>
            </a:r>
            <a:endParaRPr lang="nl-NL" sz="3200" b="1" dirty="0" smtClean="0">
              <a:solidFill>
                <a:srgbClr val="FFFF00"/>
              </a:solidFill>
            </a:endParaRPr>
          </a:p>
          <a:p>
            <a:r>
              <a:rPr lang="en-US" sz="3200" b="1" dirty="0" smtClean="0">
                <a:solidFill>
                  <a:srgbClr val="FFFF00"/>
                </a:solidFill>
              </a:rPr>
              <a:t>2 </a:t>
            </a:r>
            <a:r>
              <a:rPr lang="en-US" sz="3200" b="1" dirty="0" err="1" smtClean="0">
                <a:solidFill>
                  <a:srgbClr val="FFFF00"/>
                </a:solidFill>
              </a:rPr>
              <a:t>Zoek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Jezus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r>
              <a:rPr lang="en-US" sz="3200" b="1" dirty="0" smtClean="0">
                <a:solidFill>
                  <a:srgbClr val="0070C0"/>
                </a:solidFill>
              </a:rPr>
              <a:t>3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Wie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anders</a:t>
            </a:r>
            <a:r>
              <a:rPr lang="en-US" sz="3200" b="1" dirty="0" smtClean="0">
                <a:solidFill>
                  <a:srgbClr val="FFFF00"/>
                </a:solidFill>
              </a:rPr>
              <a:t>?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4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Wie</a:t>
            </a:r>
            <a:r>
              <a:rPr lang="en-US" sz="3200" b="1" dirty="0" smtClean="0">
                <a:solidFill>
                  <a:srgbClr val="FFFF00"/>
                </a:solidFill>
              </a:rPr>
              <a:t> is </a:t>
            </a:r>
            <a:r>
              <a:rPr lang="en-US" sz="3200" b="1" dirty="0" err="1" smtClean="0">
                <a:solidFill>
                  <a:srgbClr val="FFFF00"/>
                </a:solidFill>
              </a:rPr>
              <a:t>Jezus</a:t>
            </a:r>
            <a:r>
              <a:rPr lang="en-US" sz="3200" b="1" dirty="0" smtClean="0">
                <a:solidFill>
                  <a:srgbClr val="FFFF00"/>
                </a:solidFill>
              </a:rPr>
              <a:t>?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5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Zijn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bloed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drinken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endParaRPr lang="nl-NL" sz="3200" dirty="0"/>
          </a:p>
          <a:p>
            <a:endParaRPr lang="nl-NL" sz="320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</a:t>
            </a:r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, die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genoeg</a:t>
            </a:r>
            <a:r>
              <a:rPr lang="en-US" dirty="0"/>
              <a:t>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569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://m1.behance.net/rendition/modules/82970041/disp/a12617400d0eb2c7695f3fe38e6a462d.pn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683207"/>
            <a:ext cx="6359137" cy="3147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251520" y="1196752"/>
            <a:ext cx="6379814" cy="428853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6 Leven door </a:t>
            </a:r>
            <a:r>
              <a:rPr lang="en-US" sz="3200" b="1" dirty="0" err="1">
                <a:solidFill>
                  <a:srgbClr val="FFFF00"/>
                </a:solidFill>
              </a:rPr>
              <a:t>sterfelijkheid</a:t>
            </a:r>
            <a:endParaRPr lang="en-US" sz="3200" b="1" dirty="0">
              <a:solidFill>
                <a:srgbClr val="FFFF00"/>
              </a:solidFill>
            </a:endParaRPr>
          </a:p>
          <a:p>
            <a:r>
              <a:rPr lang="en-US" sz="3200" b="1" dirty="0">
                <a:solidFill>
                  <a:srgbClr val="FFFF00"/>
                </a:solidFill>
              </a:rPr>
              <a:t>7 </a:t>
            </a:r>
            <a:r>
              <a:rPr lang="en-US" sz="3200" b="1" dirty="0" err="1">
                <a:solidFill>
                  <a:srgbClr val="FFFF00"/>
                </a:solidFill>
              </a:rPr>
              <a:t>Levenslang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herkauwen</a:t>
            </a:r>
            <a:endParaRPr lang="en-US" sz="3200" b="1" dirty="0">
              <a:solidFill>
                <a:srgbClr val="FFFF00"/>
              </a:solidFill>
            </a:endParaRPr>
          </a:p>
          <a:p>
            <a:r>
              <a:rPr lang="en-US" sz="3200" b="1" dirty="0">
                <a:solidFill>
                  <a:srgbClr val="FFFF00"/>
                </a:solidFill>
              </a:rPr>
              <a:t>8 Te irritant om </a:t>
            </a:r>
            <a:r>
              <a:rPr lang="en-US" sz="3200" b="1" dirty="0" err="1">
                <a:solidFill>
                  <a:srgbClr val="FFFF00"/>
                </a:solidFill>
              </a:rPr>
              <a:t>waar</a:t>
            </a:r>
            <a:r>
              <a:rPr lang="en-US" sz="3200" b="1" dirty="0">
                <a:solidFill>
                  <a:srgbClr val="FFFF00"/>
                </a:solidFill>
              </a:rPr>
              <a:t> te </a:t>
            </a:r>
            <a:r>
              <a:rPr lang="en-US" sz="3200" b="1" dirty="0" err="1">
                <a:solidFill>
                  <a:srgbClr val="FFFF00"/>
                </a:solidFill>
              </a:rPr>
              <a:t>zijn</a:t>
            </a:r>
            <a:endParaRPr lang="en-US" sz="3200" b="1" dirty="0">
              <a:solidFill>
                <a:srgbClr val="FFFF00"/>
              </a:solidFill>
            </a:endParaRPr>
          </a:p>
          <a:p>
            <a:r>
              <a:rPr lang="en-US" sz="3200" b="1" dirty="0">
                <a:solidFill>
                  <a:srgbClr val="FFFF00"/>
                </a:solidFill>
              </a:rPr>
              <a:t>9 Je </a:t>
            </a:r>
            <a:r>
              <a:rPr lang="en-US" sz="3200" b="1" dirty="0" err="1">
                <a:solidFill>
                  <a:srgbClr val="FFFF00"/>
                </a:solidFill>
              </a:rPr>
              <a:t>moet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zelf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kiezen</a:t>
            </a:r>
            <a:endParaRPr lang="en-US" sz="3200" b="1" dirty="0">
              <a:solidFill>
                <a:srgbClr val="FFFF00"/>
              </a:solidFill>
            </a:endParaRPr>
          </a:p>
          <a:p>
            <a:r>
              <a:rPr lang="en-US" sz="3200" b="1" dirty="0" smtClean="0">
                <a:solidFill>
                  <a:srgbClr val="FFFF00"/>
                </a:solidFill>
              </a:rPr>
              <a:t>10 </a:t>
            </a:r>
            <a:r>
              <a:rPr lang="en-US" sz="3200" b="1" dirty="0" err="1">
                <a:solidFill>
                  <a:srgbClr val="FFFF00"/>
                </a:solidFill>
              </a:rPr>
              <a:t>Beproef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je</a:t>
            </a:r>
            <a:r>
              <a:rPr lang="en-US" sz="3200" b="1" dirty="0" err="1" smtClean="0">
                <a:solidFill>
                  <a:srgbClr val="0070C0"/>
                </a:solidFill>
              </a:rPr>
              <a:t>zelf</a:t>
            </a:r>
            <a:r>
              <a:rPr lang="en-US" sz="3200" b="1" dirty="0">
                <a:solidFill>
                  <a:srgbClr val="0070C0"/>
                </a:solidFill>
              </a:rPr>
              <a:t>, hap toe, </a:t>
            </a:r>
            <a:r>
              <a:rPr lang="en-US" sz="3200" b="1" dirty="0" err="1">
                <a:solidFill>
                  <a:srgbClr val="0070C0"/>
                </a:solidFill>
              </a:rPr>
              <a:t>deel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uit</a:t>
            </a:r>
            <a:endParaRPr lang="en-US" sz="3200" b="1" dirty="0">
              <a:solidFill>
                <a:srgbClr val="0070C0"/>
              </a:solidFill>
            </a:endParaRPr>
          </a:p>
          <a:p>
            <a:endParaRPr lang="nl-NL" sz="3200" dirty="0">
              <a:solidFill>
                <a:srgbClr val="FFFF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52426" y="44624"/>
            <a:ext cx="7680960" cy="1066800"/>
          </a:xfrm>
        </p:spPr>
        <p:txBody>
          <a:bodyPr/>
          <a:lstStyle/>
          <a:p>
            <a:r>
              <a:rPr lang="en-US" dirty="0"/>
              <a:t>‘</a:t>
            </a:r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, die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genoeg</a:t>
            </a:r>
            <a:r>
              <a:rPr lang="en-US" dirty="0"/>
              <a:t>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721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2456</TotalTime>
  <Words>66</Words>
  <Application>Microsoft Office PowerPoint</Application>
  <PresentationFormat>Diavoorstelling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Mylar</vt:lpstr>
      <vt:lpstr>‘Wie Jezus heeft, die heeft genoeg’</vt:lpstr>
      <vt:lpstr>‘Wie Jezus heeft, die heeft genoeg’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Marten de Vries</dc:creator>
  <cp:lastModifiedBy>Marten de Vries</cp:lastModifiedBy>
  <cp:revision>54</cp:revision>
  <dcterms:created xsi:type="dcterms:W3CDTF">2014-01-11T20:26:33Z</dcterms:created>
  <dcterms:modified xsi:type="dcterms:W3CDTF">2014-03-15T23:46:53Z</dcterms:modified>
</cp:coreProperties>
</file>