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0" r:id="rId2"/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A7B4E-FB9F-4D45-8D06-D714E576D18E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65163-4DEE-4D51-8F4C-37DD54D71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98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AAA57-5959-4BFD-BE38-998B8B730E90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F3757-C98B-42E1-A984-2E453BA26A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4110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3200" b="1" dirty="0"/>
              <a:t>Met Jezus Christus sta je sterk</a:t>
            </a:r>
            <a:r>
              <a:rPr lang="nl-NL" sz="3200" dirty="0"/>
              <a:t/>
            </a:r>
            <a:br>
              <a:rPr lang="nl-NL" sz="3200" dirty="0"/>
            </a:b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sz="3200" b="1" i="1" dirty="0" smtClean="0"/>
          </a:p>
          <a:p>
            <a:r>
              <a:rPr lang="nl-NL" sz="3200" b="1" i="1" dirty="0" smtClean="0"/>
              <a:t>Jeruzalem </a:t>
            </a:r>
            <a:r>
              <a:rPr lang="nl-NL" sz="3200" b="1" i="1" dirty="0"/>
              <a:t>en </a:t>
            </a:r>
            <a:r>
              <a:rPr lang="nl-NL" sz="3200" b="1" i="1" dirty="0" smtClean="0"/>
              <a:t>Bedum</a:t>
            </a:r>
          </a:p>
          <a:p>
            <a:pPr marL="0" indent="0">
              <a:buNone/>
            </a:pPr>
            <a:endParaRPr lang="nl-NL" sz="3200" dirty="0"/>
          </a:p>
          <a:p>
            <a:r>
              <a:rPr lang="nl-NL" sz="3200" b="1" i="1" dirty="0"/>
              <a:t>Geen systeem maar een Persoon</a:t>
            </a:r>
            <a:endParaRPr lang="nl-NL" sz="32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956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Met Jezus Christus sta je sterk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nl-NL" sz="3600" b="1" dirty="0" smtClean="0"/>
              <a:t>Hij is</a:t>
            </a:r>
          </a:p>
          <a:p>
            <a:pPr marL="742950" indent="-742950">
              <a:buAutoNum type="arabicParenR"/>
            </a:pPr>
            <a:r>
              <a:rPr lang="nl-NL" sz="3600" b="1" dirty="0" smtClean="0"/>
              <a:t>de </a:t>
            </a:r>
            <a:r>
              <a:rPr lang="nl-NL" sz="3600" b="1" dirty="0"/>
              <a:t>grond waarop je </a:t>
            </a:r>
            <a:r>
              <a:rPr lang="nl-NL" sz="3600" b="1" dirty="0" smtClean="0"/>
              <a:t>staat</a:t>
            </a:r>
          </a:p>
          <a:p>
            <a:pPr marL="742950" indent="-742950">
              <a:buAutoNum type="arabicParenR"/>
            </a:pPr>
            <a:r>
              <a:rPr lang="nl-NL" sz="3600" b="1" dirty="0" smtClean="0"/>
              <a:t>de </a:t>
            </a:r>
            <a:r>
              <a:rPr lang="nl-NL" sz="3600" b="1" dirty="0"/>
              <a:t>rots waarop je bouwt</a:t>
            </a:r>
            <a:endParaRPr lang="nl-NL" sz="36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763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De </a:t>
            </a:r>
            <a:r>
              <a:rPr lang="en-US" sz="3200" dirty="0" err="1" smtClean="0"/>
              <a:t>grond</a:t>
            </a:r>
            <a:r>
              <a:rPr lang="en-US" sz="3200" dirty="0" smtClean="0"/>
              <a:t> </a:t>
            </a:r>
            <a:r>
              <a:rPr lang="en-US" sz="3200" dirty="0" err="1" smtClean="0"/>
              <a:t>waarop</a:t>
            </a:r>
            <a:r>
              <a:rPr lang="en-US" sz="3200" dirty="0" smtClean="0"/>
              <a:t> je </a:t>
            </a:r>
            <a:r>
              <a:rPr lang="en-US" sz="3200" dirty="0" err="1" smtClean="0"/>
              <a:t>staat</a:t>
            </a:r>
            <a:r>
              <a:rPr lang="en-US" sz="3200" dirty="0" smtClean="0"/>
              <a:t> (1)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09600" y="2338536"/>
            <a:ext cx="7924800" cy="4114800"/>
          </a:xfrm>
        </p:spPr>
        <p:txBody>
          <a:bodyPr>
            <a:normAutofit/>
          </a:bodyPr>
          <a:lstStyle/>
          <a:p>
            <a:r>
              <a:rPr lang="nl-NL" sz="3200" i="1" dirty="0"/>
              <a:t>Je geloof berust op je relatie</a:t>
            </a:r>
            <a:endParaRPr lang="nl-NL" sz="3200" dirty="0"/>
          </a:p>
          <a:p>
            <a:r>
              <a:rPr lang="nl-NL" sz="3200" i="1" dirty="0" smtClean="0"/>
              <a:t>Geen verboden, band </a:t>
            </a:r>
            <a:r>
              <a:rPr lang="nl-NL" sz="3200" i="1" dirty="0"/>
              <a:t>met Christus</a:t>
            </a:r>
            <a:endParaRPr lang="nl-NL" sz="3200" dirty="0"/>
          </a:p>
          <a:p>
            <a:r>
              <a:rPr lang="nl-NL" sz="3200" i="1" dirty="0"/>
              <a:t>Je verzint het niet, het wordt je geopenbaard</a:t>
            </a:r>
            <a:endParaRPr lang="nl-NL" sz="3200" dirty="0"/>
          </a:p>
          <a:p>
            <a:r>
              <a:rPr lang="nl-NL" sz="3200" i="1" dirty="0"/>
              <a:t>Je spreekt uit je hart</a:t>
            </a:r>
            <a:endParaRPr lang="nl-NL" sz="3200" dirty="0"/>
          </a:p>
          <a:p>
            <a:r>
              <a:rPr lang="nl-NL" sz="3200" i="1" dirty="0"/>
              <a:t>Je laat je niet </a:t>
            </a:r>
            <a:r>
              <a:rPr lang="nl-NL" sz="3200" i="1" dirty="0" smtClean="0"/>
              <a:t>van </a:t>
            </a:r>
            <a:r>
              <a:rPr lang="nl-NL" sz="3200" i="1" dirty="0"/>
              <a:t>de wijs </a:t>
            </a:r>
            <a:r>
              <a:rPr lang="nl-NL" sz="3200" i="1" dirty="0" smtClean="0"/>
              <a:t>brengen</a:t>
            </a:r>
          </a:p>
          <a:p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58667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De </a:t>
            </a:r>
            <a:r>
              <a:rPr lang="en-US" sz="3200" dirty="0" err="1"/>
              <a:t>grond</a:t>
            </a:r>
            <a:r>
              <a:rPr lang="en-US" sz="3200" dirty="0"/>
              <a:t> </a:t>
            </a:r>
            <a:r>
              <a:rPr lang="en-US" sz="3200" dirty="0" err="1"/>
              <a:t>waarop</a:t>
            </a:r>
            <a:r>
              <a:rPr lang="en-US" sz="3200" dirty="0"/>
              <a:t> je </a:t>
            </a:r>
            <a:r>
              <a:rPr lang="en-US" sz="3200" dirty="0" err="1" smtClean="0"/>
              <a:t>staat</a:t>
            </a:r>
            <a:r>
              <a:rPr lang="en-US" sz="3200" dirty="0" smtClean="0"/>
              <a:t> (2)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09600" y="2554560"/>
            <a:ext cx="7924800" cy="4114800"/>
          </a:xfrm>
        </p:spPr>
        <p:txBody>
          <a:bodyPr>
            <a:normAutofit/>
          </a:bodyPr>
          <a:lstStyle/>
          <a:p>
            <a:r>
              <a:rPr lang="nl-NL" sz="3200" i="1" dirty="0"/>
              <a:t>God gebruikte ouders en </a:t>
            </a:r>
            <a:r>
              <a:rPr lang="nl-NL" sz="3200" i="1" dirty="0" err="1"/>
              <a:t>jufs</a:t>
            </a:r>
            <a:r>
              <a:rPr lang="nl-NL" sz="3200" i="1" dirty="0"/>
              <a:t> en FREE</a:t>
            </a:r>
            <a:endParaRPr lang="nl-NL" sz="3200" dirty="0"/>
          </a:p>
          <a:p>
            <a:r>
              <a:rPr lang="nl-NL" sz="3200" i="1" dirty="0"/>
              <a:t>Je prijst God</a:t>
            </a:r>
            <a:endParaRPr lang="nl-NL" sz="3200" dirty="0"/>
          </a:p>
          <a:p>
            <a:r>
              <a:rPr lang="nl-NL" sz="3200" i="1" dirty="0"/>
              <a:t>De leer gaat over de Heer</a:t>
            </a:r>
            <a:endParaRPr lang="nl-NL" sz="3200" dirty="0"/>
          </a:p>
          <a:p>
            <a:r>
              <a:rPr lang="nl-NL" sz="3200" i="1" dirty="0"/>
              <a:t>Aanvaarden dat je aanvaard bent</a:t>
            </a:r>
            <a:endParaRPr lang="nl-NL" sz="3200" dirty="0"/>
          </a:p>
          <a:p>
            <a:r>
              <a:rPr lang="nl-NL" sz="3200" i="1" dirty="0"/>
              <a:t>De leer is te beleven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65820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De rots </a:t>
            </a:r>
            <a:r>
              <a:rPr lang="en-US" sz="3200" dirty="0" err="1" smtClean="0"/>
              <a:t>waarop</a:t>
            </a:r>
            <a:r>
              <a:rPr lang="en-US" sz="3200" dirty="0" smtClean="0"/>
              <a:t> je </a:t>
            </a:r>
            <a:r>
              <a:rPr lang="en-US" sz="3200" dirty="0" err="1" smtClean="0"/>
              <a:t>bouwt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09600" y="2050504"/>
            <a:ext cx="7924800" cy="4114800"/>
          </a:xfrm>
        </p:spPr>
        <p:txBody>
          <a:bodyPr>
            <a:normAutofit/>
          </a:bodyPr>
          <a:lstStyle/>
          <a:p>
            <a:r>
              <a:rPr lang="nl-NL" sz="3200" i="1" dirty="0"/>
              <a:t>Gearriveerde christenen bestaan niet</a:t>
            </a:r>
            <a:endParaRPr lang="nl-NL" sz="3200" dirty="0"/>
          </a:p>
          <a:p>
            <a:r>
              <a:rPr lang="nl-NL" sz="3200" i="1" dirty="0"/>
              <a:t>De Bijbel heb je nooit uit</a:t>
            </a:r>
            <a:endParaRPr lang="nl-NL" sz="3200" dirty="0"/>
          </a:p>
          <a:p>
            <a:r>
              <a:rPr lang="nl-NL" sz="3200" i="1" dirty="0"/>
              <a:t>Christus tegen </a:t>
            </a:r>
            <a:r>
              <a:rPr lang="nl-NL" sz="3200" i="1" dirty="0" err="1"/>
              <a:t>onverbondenheid</a:t>
            </a:r>
            <a:endParaRPr lang="nl-NL" sz="3200" dirty="0"/>
          </a:p>
          <a:p>
            <a:r>
              <a:rPr lang="nl-NL" sz="3200" i="1" dirty="0"/>
              <a:t>Het kenmerk van de ware christen</a:t>
            </a:r>
            <a:endParaRPr lang="nl-NL" sz="3200" dirty="0"/>
          </a:p>
          <a:p>
            <a:r>
              <a:rPr lang="nl-NL" sz="3200" i="1" dirty="0"/>
              <a:t>Een lopend vuurtje</a:t>
            </a:r>
            <a:endParaRPr lang="nl-NL" sz="3200" dirty="0"/>
          </a:p>
          <a:p>
            <a:r>
              <a:rPr lang="nl-NL" sz="3200" i="1" dirty="0"/>
              <a:t>Een frisse wind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42827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134</TotalTime>
  <Words>138</Words>
  <Application>Microsoft Office PowerPoint</Application>
  <PresentationFormat>Diavoorstelling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Horizon</vt:lpstr>
      <vt:lpstr>Met Jezus Christus sta je sterk </vt:lpstr>
      <vt:lpstr>Met Jezus Christus sta je sterk </vt:lpstr>
      <vt:lpstr>De grond waarop je staat (1)</vt:lpstr>
      <vt:lpstr>De grond waarop je staat (2)</vt:lpstr>
      <vt:lpstr>De rots waarop je bouwt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 Jezus Christus sta je sterk </dc:title>
  <dc:creator>Marten de Vries</dc:creator>
  <cp:lastModifiedBy>Marten de Vries</cp:lastModifiedBy>
  <cp:revision>4</cp:revision>
  <dcterms:created xsi:type="dcterms:W3CDTF">2014-06-07T17:13:47Z</dcterms:created>
  <dcterms:modified xsi:type="dcterms:W3CDTF">2015-03-30T15:42:18Z</dcterms:modified>
</cp:coreProperties>
</file>