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CC9195F-832F-44B4-8C57-8AE8B8480695}" type="datetimeFigureOut">
              <a:rPr lang="nl-NL" smtClean="0"/>
              <a:t>15-5-2015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36339A0-A350-436E-A84E-B64FEA780759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619672" y="980728"/>
            <a:ext cx="6609928" cy="271460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sz="3200" dirty="0" err="1" smtClean="0"/>
              <a:t>Preek</a:t>
            </a:r>
            <a:r>
              <a:rPr lang="en-US" sz="3200" dirty="0" smtClean="0"/>
              <a:t> voor </a:t>
            </a:r>
            <a:r>
              <a:rPr lang="en-US" sz="3200" dirty="0" err="1" smtClean="0"/>
              <a:t>Hemelvaartsdag</a:t>
            </a:r>
            <a:r>
              <a:rPr lang="en-US" sz="3200" dirty="0" smtClean="0"/>
              <a:t> 2015</a:t>
            </a:r>
          </a:p>
          <a:p>
            <a:pPr marL="18288" indent="0">
              <a:buNone/>
            </a:pPr>
            <a:endParaRPr lang="en-US" sz="3200" dirty="0" smtClean="0"/>
          </a:p>
          <a:p>
            <a:pPr marL="18288" indent="0">
              <a:buNone/>
            </a:pPr>
            <a:r>
              <a:rPr lang="en-US" sz="3200" dirty="0" err="1" smtClean="0"/>
              <a:t>Tekst</a:t>
            </a:r>
            <a:r>
              <a:rPr lang="en-US" sz="3200" dirty="0" smtClean="0"/>
              <a:t>: </a:t>
            </a:r>
            <a:r>
              <a:rPr lang="en-US" sz="3200" dirty="0" err="1" smtClean="0"/>
              <a:t>Kolossenzen</a:t>
            </a:r>
            <a:r>
              <a:rPr lang="en-US" sz="3200" dirty="0" smtClean="0"/>
              <a:t> 3,1-14</a:t>
            </a:r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77240" y="5178896"/>
            <a:ext cx="7971224" cy="914400"/>
          </a:xfrm>
        </p:spPr>
        <p:txBody>
          <a:bodyPr/>
          <a:lstStyle/>
          <a:p>
            <a:pPr algn="r"/>
            <a:r>
              <a:rPr lang="nl-NL" b="1" dirty="0">
                <a:solidFill>
                  <a:srgbClr val="FFFF00"/>
                </a:solidFill>
                <a:effectLst/>
              </a:rPr>
              <a:t>Christus is mijn leven</a:t>
            </a:r>
            <a:r>
              <a:rPr lang="nl-NL" dirty="0">
                <a:solidFill>
                  <a:srgbClr val="FFFF00"/>
                </a:solidFill>
                <a:effectLst/>
              </a:rPr>
              <a:t/>
            </a:r>
            <a:br>
              <a:rPr lang="nl-NL" dirty="0">
                <a:solidFill>
                  <a:srgbClr val="FFFF00"/>
                </a:solidFill>
                <a:effectLst/>
              </a:rPr>
            </a:b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4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3528" y="685801"/>
            <a:ext cx="7906072" cy="365759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nl-NL" sz="3200" b="1" u="sng" dirty="0" smtClean="0">
                <a:effectLst/>
              </a:rPr>
              <a:t>Hemelvaart</a:t>
            </a:r>
            <a:r>
              <a:rPr lang="nl-NL" sz="3200" b="1" dirty="0" smtClean="0">
                <a:effectLst/>
              </a:rPr>
              <a:t>,</a:t>
            </a:r>
          </a:p>
          <a:p>
            <a:pPr marL="18288" indent="0">
              <a:buNone/>
            </a:pPr>
            <a:endParaRPr lang="nl-NL" sz="3200" b="1" dirty="0" smtClean="0">
              <a:effectLst/>
            </a:endParaRPr>
          </a:p>
          <a:p>
            <a:pPr>
              <a:buFont typeface="Wingdings"/>
              <a:buChar char="à"/>
            </a:pPr>
            <a:r>
              <a:rPr lang="nl-NL" sz="3200" b="1" dirty="0" smtClean="0">
                <a:effectLst/>
              </a:rPr>
              <a:t>wat </a:t>
            </a:r>
            <a:r>
              <a:rPr lang="nl-NL" sz="3200" b="1" dirty="0">
                <a:effectLst/>
              </a:rPr>
              <a:t>maakt het </a:t>
            </a:r>
            <a:r>
              <a:rPr lang="nl-NL" sz="3200" b="1" dirty="0" smtClean="0">
                <a:effectLst/>
              </a:rPr>
              <a:t>uit?</a:t>
            </a:r>
          </a:p>
          <a:p>
            <a:pPr>
              <a:buFont typeface="Wingdings"/>
              <a:buChar char="à"/>
            </a:pPr>
            <a:endParaRPr lang="nl-NL" sz="3200" b="1" dirty="0" smtClean="0">
              <a:effectLst/>
            </a:endParaRPr>
          </a:p>
          <a:p>
            <a:pPr>
              <a:buFont typeface="Wingdings"/>
              <a:buChar char="à"/>
            </a:pPr>
            <a:r>
              <a:rPr lang="nl-NL" sz="3200" b="1" dirty="0" smtClean="0">
                <a:effectLst/>
              </a:rPr>
              <a:t>geen </a:t>
            </a:r>
            <a:r>
              <a:rPr lang="nl-NL" sz="3200" b="1" dirty="0">
                <a:effectLst/>
              </a:rPr>
              <a:t>afstandelijke bedoening</a:t>
            </a:r>
            <a:endParaRPr lang="nl-NL" sz="3200" dirty="0">
              <a:effectLst/>
            </a:endParaRPr>
          </a:p>
          <a:p>
            <a:pPr marL="18288" indent="0">
              <a:buNone/>
            </a:pPr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77240" y="5322912"/>
            <a:ext cx="7971224" cy="914400"/>
          </a:xfrm>
        </p:spPr>
        <p:txBody>
          <a:bodyPr/>
          <a:lstStyle/>
          <a:p>
            <a:pPr algn="r"/>
            <a:r>
              <a:rPr lang="nl-NL" b="1" dirty="0">
                <a:solidFill>
                  <a:srgbClr val="FFFF00"/>
                </a:solidFill>
                <a:effectLst/>
              </a:rPr>
              <a:t>Christus is mijn leven</a:t>
            </a:r>
            <a:r>
              <a:rPr lang="nl-NL" dirty="0">
                <a:solidFill>
                  <a:srgbClr val="FFFF00"/>
                </a:solidFill>
                <a:effectLst/>
              </a:rPr>
              <a:t/>
            </a:r>
            <a:br>
              <a:rPr lang="nl-NL" dirty="0">
                <a:solidFill>
                  <a:srgbClr val="FFFF00"/>
                </a:solidFill>
                <a:effectLst/>
              </a:rPr>
            </a:b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76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692696"/>
            <a:ext cx="7762056" cy="3650704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nl-NL" sz="3200" dirty="0" smtClean="0">
                <a:effectLst/>
              </a:rPr>
              <a:t>Ik</a:t>
            </a:r>
          </a:p>
          <a:p>
            <a:pPr marL="18288" indent="0">
              <a:buNone/>
            </a:pPr>
            <a:endParaRPr lang="nl-NL" sz="3200" dirty="0" smtClean="0">
              <a:effectLst/>
            </a:endParaRPr>
          </a:p>
          <a:p>
            <a:r>
              <a:rPr lang="nl-NL" sz="3200" dirty="0" smtClean="0">
                <a:effectLst/>
              </a:rPr>
              <a:t> kijk </a:t>
            </a:r>
            <a:r>
              <a:rPr lang="nl-NL" sz="3200" dirty="0">
                <a:effectLst/>
              </a:rPr>
              <a:t>naar mijn </a:t>
            </a:r>
            <a:r>
              <a:rPr lang="nl-NL" sz="3200" u="sng" dirty="0">
                <a:effectLst/>
              </a:rPr>
              <a:t>verleden</a:t>
            </a:r>
            <a:r>
              <a:rPr lang="nl-NL" sz="3200" dirty="0" smtClean="0">
                <a:effectLst/>
              </a:rPr>
              <a:t>,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denk </a:t>
            </a:r>
            <a:r>
              <a:rPr lang="nl-NL" sz="3200" dirty="0">
                <a:effectLst/>
              </a:rPr>
              <a:t>aan het </a:t>
            </a:r>
            <a:r>
              <a:rPr lang="nl-NL" sz="3200" u="sng" dirty="0">
                <a:effectLst/>
              </a:rPr>
              <a:t>heden</a:t>
            </a:r>
            <a:r>
              <a:rPr lang="nl-NL" sz="3200" dirty="0" smtClean="0">
                <a:effectLst/>
              </a:rPr>
              <a:t>,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blik </a:t>
            </a:r>
            <a:r>
              <a:rPr lang="nl-NL" sz="3200" dirty="0">
                <a:effectLst/>
              </a:rPr>
              <a:t>naar de </a:t>
            </a:r>
            <a:r>
              <a:rPr lang="nl-NL" sz="3200" u="sng" dirty="0">
                <a:effectLst/>
              </a:rPr>
              <a:t>toekomst</a:t>
            </a:r>
            <a:r>
              <a:rPr lang="nl-NL" sz="3200" dirty="0">
                <a:effectLst/>
              </a:rPr>
              <a:t>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77240" y="5682952"/>
            <a:ext cx="7971224" cy="986408"/>
          </a:xfrm>
        </p:spPr>
        <p:txBody>
          <a:bodyPr/>
          <a:lstStyle/>
          <a:p>
            <a:pPr algn="r"/>
            <a:r>
              <a:rPr lang="nl-NL" b="1" dirty="0">
                <a:solidFill>
                  <a:srgbClr val="FFFF00"/>
                </a:solidFill>
                <a:effectLst/>
              </a:rPr>
              <a:t>Christus is mijn leven</a:t>
            </a:r>
            <a:r>
              <a:rPr lang="nl-NL" dirty="0">
                <a:solidFill>
                  <a:srgbClr val="FFFF00"/>
                </a:solidFill>
                <a:effectLst/>
              </a:rPr>
              <a:t/>
            </a:r>
            <a:br>
              <a:rPr lang="nl-NL" dirty="0">
                <a:solidFill>
                  <a:srgbClr val="FFFF00"/>
                </a:solidFill>
                <a:effectLst/>
              </a:rPr>
            </a:b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6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79512" y="1074440"/>
            <a:ext cx="8784976" cy="3074640"/>
          </a:xfrm>
        </p:spPr>
        <p:txBody>
          <a:bodyPr>
            <a:noAutofit/>
          </a:bodyPr>
          <a:lstStyle/>
          <a:p>
            <a:r>
              <a:rPr lang="nl-NL" sz="3200" dirty="0" smtClean="0">
                <a:effectLst/>
              </a:rPr>
              <a:t> De </a:t>
            </a:r>
            <a:r>
              <a:rPr lang="nl-NL" sz="3200" dirty="0">
                <a:effectLst/>
              </a:rPr>
              <a:t>feesten </a:t>
            </a:r>
            <a:r>
              <a:rPr lang="nl-NL" sz="3200" dirty="0" smtClean="0">
                <a:effectLst/>
              </a:rPr>
              <a:t>met </a:t>
            </a:r>
            <a:r>
              <a:rPr lang="nl-NL" sz="3200" dirty="0">
                <a:effectLst/>
              </a:rPr>
              <a:t>elkaar en met jou te </a:t>
            </a:r>
            <a:r>
              <a:rPr lang="nl-NL" sz="3200" dirty="0" smtClean="0">
                <a:effectLst/>
              </a:rPr>
              <a:t>maken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Met </a:t>
            </a:r>
            <a:r>
              <a:rPr lang="nl-NL" sz="3200" dirty="0">
                <a:effectLst/>
              </a:rPr>
              <a:t>Jezus kopje onder en </a:t>
            </a:r>
            <a:r>
              <a:rPr lang="nl-NL" sz="3200" dirty="0" smtClean="0">
                <a:effectLst/>
              </a:rPr>
              <a:t>herboren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Niet terugtrekken </a:t>
            </a:r>
            <a:r>
              <a:rPr lang="nl-NL" sz="3200" dirty="0">
                <a:effectLst/>
              </a:rPr>
              <a:t>uit het ‘normale’ </a:t>
            </a:r>
            <a:r>
              <a:rPr lang="nl-NL" sz="3200" dirty="0" smtClean="0">
                <a:effectLst/>
              </a:rPr>
              <a:t>leven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Het </a:t>
            </a:r>
            <a:r>
              <a:rPr lang="nl-NL" sz="3200" dirty="0">
                <a:effectLst/>
              </a:rPr>
              <a:t>maakt wel uit of je met Christus leeft</a:t>
            </a:r>
          </a:p>
          <a:p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77240" y="5034880"/>
            <a:ext cx="7899216" cy="914400"/>
          </a:xfrm>
        </p:spPr>
        <p:txBody>
          <a:bodyPr/>
          <a:lstStyle/>
          <a:p>
            <a:pPr algn="r"/>
            <a:r>
              <a:rPr lang="en-US" sz="6000" b="1" dirty="0" err="1">
                <a:solidFill>
                  <a:srgbClr val="FFFF00"/>
                </a:solidFill>
              </a:rPr>
              <a:t>v</a:t>
            </a:r>
            <a:r>
              <a:rPr lang="en-US" sz="6000" b="1" dirty="0" err="1" smtClean="0">
                <a:solidFill>
                  <a:srgbClr val="FFFF00"/>
                </a:solidFill>
              </a:rPr>
              <a:t>erleden</a:t>
            </a:r>
            <a:endParaRPr lang="nl-NL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7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51520" y="1218456"/>
            <a:ext cx="8784976" cy="2858616"/>
          </a:xfrm>
        </p:spPr>
        <p:txBody>
          <a:bodyPr>
            <a:noAutofit/>
          </a:bodyPr>
          <a:lstStyle/>
          <a:p>
            <a:r>
              <a:rPr lang="nl-NL" sz="3200" dirty="0" smtClean="0">
                <a:effectLst/>
              </a:rPr>
              <a:t> Niet </a:t>
            </a:r>
            <a:r>
              <a:rPr lang="nl-NL" sz="3200" dirty="0">
                <a:effectLst/>
              </a:rPr>
              <a:t>met je hoofd in de </a:t>
            </a:r>
            <a:r>
              <a:rPr lang="nl-NL" sz="3200" dirty="0" smtClean="0">
                <a:effectLst/>
              </a:rPr>
              <a:t>wolken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Heb </a:t>
            </a:r>
            <a:r>
              <a:rPr lang="nl-NL" sz="3200" dirty="0">
                <a:effectLst/>
              </a:rPr>
              <a:t>je </a:t>
            </a:r>
            <a:r>
              <a:rPr lang="nl-NL" sz="3200" dirty="0" smtClean="0">
                <a:effectLst/>
              </a:rPr>
              <a:t>de verbinding </a:t>
            </a:r>
            <a:r>
              <a:rPr lang="nl-NL" sz="3200" dirty="0">
                <a:effectLst/>
              </a:rPr>
              <a:t>niet verbroken</a:t>
            </a:r>
            <a:r>
              <a:rPr lang="nl-NL" sz="3200" dirty="0" smtClean="0">
                <a:effectLst/>
              </a:rPr>
              <a:t>?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Laat </a:t>
            </a:r>
            <a:r>
              <a:rPr lang="nl-NL" sz="3200" dirty="0">
                <a:effectLst/>
              </a:rPr>
              <a:t>Christus je identiteit </a:t>
            </a:r>
            <a:r>
              <a:rPr lang="nl-NL" sz="3200" dirty="0" smtClean="0">
                <a:effectLst/>
              </a:rPr>
              <a:t>zijn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Het </a:t>
            </a:r>
            <a:r>
              <a:rPr lang="nl-NL" sz="3200" dirty="0">
                <a:effectLst/>
              </a:rPr>
              <a:t>hart </a:t>
            </a:r>
            <a:r>
              <a:rPr lang="nl-NL" sz="3200" dirty="0" smtClean="0">
                <a:effectLst/>
              </a:rPr>
              <a:t>omhoog, beide </a:t>
            </a:r>
            <a:r>
              <a:rPr lang="nl-NL" sz="3200" dirty="0">
                <a:effectLst/>
              </a:rPr>
              <a:t>benen op de grond</a:t>
            </a:r>
          </a:p>
          <a:p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77240" y="5034880"/>
            <a:ext cx="7971224" cy="914400"/>
          </a:xfrm>
        </p:spPr>
        <p:txBody>
          <a:bodyPr/>
          <a:lstStyle/>
          <a:p>
            <a:pPr algn="r"/>
            <a:r>
              <a:rPr lang="en-US" sz="6000" b="1" dirty="0" err="1">
                <a:solidFill>
                  <a:srgbClr val="FFFF00"/>
                </a:solidFill>
              </a:rPr>
              <a:t>h</a:t>
            </a:r>
            <a:r>
              <a:rPr lang="en-US" sz="6000" b="1" dirty="0" err="1" smtClean="0">
                <a:solidFill>
                  <a:srgbClr val="FFFF00"/>
                </a:solidFill>
              </a:rPr>
              <a:t>eden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3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79512" y="1362472"/>
            <a:ext cx="8640960" cy="2930624"/>
          </a:xfrm>
        </p:spPr>
        <p:txBody>
          <a:bodyPr>
            <a:noAutofit/>
          </a:bodyPr>
          <a:lstStyle/>
          <a:p>
            <a:r>
              <a:rPr lang="nl-NL" sz="3200" dirty="0" smtClean="0">
                <a:effectLst/>
              </a:rPr>
              <a:t> Een </a:t>
            </a:r>
            <a:r>
              <a:rPr lang="nl-NL" sz="3200" dirty="0">
                <a:effectLst/>
              </a:rPr>
              <a:t>safe </a:t>
            </a:r>
            <a:r>
              <a:rPr lang="nl-NL" sz="3200" dirty="0" smtClean="0">
                <a:effectLst/>
              </a:rPr>
              <a:t>kluis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Jezus </a:t>
            </a:r>
            <a:r>
              <a:rPr lang="nl-NL" sz="3200" dirty="0">
                <a:effectLst/>
              </a:rPr>
              <a:t>is niet weg- maar ons </a:t>
            </a:r>
            <a:r>
              <a:rPr lang="nl-NL" sz="3200" dirty="0" smtClean="0">
                <a:effectLst/>
              </a:rPr>
              <a:t>voorgegaan</a:t>
            </a:r>
          </a:p>
          <a:p>
            <a:endParaRPr lang="nl-NL" sz="3200" dirty="0">
              <a:effectLst/>
            </a:endParaRPr>
          </a:p>
          <a:p>
            <a:r>
              <a:rPr lang="nl-NL" sz="3200" dirty="0" smtClean="0">
                <a:effectLst/>
              </a:rPr>
              <a:t> Met </a:t>
            </a:r>
            <a:r>
              <a:rPr lang="nl-NL" sz="3200" dirty="0">
                <a:effectLst/>
              </a:rPr>
              <a:t>Christus </a:t>
            </a:r>
            <a:r>
              <a:rPr lang="nl-NL" sz="3200" dirty="0" smtClean="0">
                <a:effectLst/>
              </a:rPr>
              <a:t>in </a:t>
            </a:r>
            <a:r>
              <a:rPr lang="nl-NL" sz="3200" dirty="0">
                <a:effectLst/>
              </a:rPr>
              <a:t>de </a:t>
            </a:r>
            <a:r>
              <a:rPr lang="nl-NL" sz="3200" dirty="0" smtClean="0">
                <a:effectLst/>
              </a:rPr>
              <a:t>wolken</a:t>
            </a:r>
          </a:p>
          <a:p>
            <a:endParaRPr lang="nl-NL" sz="3200" dirty="0" smtClean="0">
              <a:effectLst/>
            </a:endParaRPr>
          </a:p>
          <a:p>
            <a:r>
              <a:rPr lang="nl-NL" sz="3200" dirty="0" smtClean="0">
                <a:effectLst/>
              </a:rPr>
              <a:t> Een </a:t>
            </a:r>
            <a:r>
              <a:rPr lang="nl-NL" sz="3200" dirty="0" err="1">
                <a:effectLst/>
              </a:rPr>
              <a:t>Heer-lijke</a:t>
            </a:r>
            <a:r>
              <a:rPr lang="nl-NL" sz="3200" dirty="0">
                <a:effectLst/>
              </a:rPr>
              <a:t> toekomst</a:t>
            </a:r>
          </a:p>
          <a:p>
            <a:endParaRPr lang="nl-NL" sz="3200" dirty="0">
              <a:effectLst/>
            </a:endParaRPr>
          </a:p>
          <a:p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77240" y="4876800"/>
            <a:ext cx="8043232" cy="914400"/>
          </a:xfrm>
        </p:spPr>
        <p:txBody>
          <a:bodyPr/>
          <a:lstStyle/>
          <a:p>
            <a:pPr algn="r"/>
            <a:r>
              <a:rPr lang="en-US" sz="6000" b="1" dirty="0" err="1">
                <a:solidFill>
                  <a:srgbClr val="FFFF00"/>
                </a:solidFill>
              </a:rPr>
              <a:t>t</a:t>
            </a:r>
            <a:r>
              <a:rPr lang="en-US" sz="6000" b="1" dirty="0" err="1" smtClean="0">
                <a:solidFill>
                  <a:srgbClr val="FFFF00"/>
                </a:solidFill>
              </a:rPr>
              <a:t>oekomst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48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ir">
  <a:themeElements>
    <a:clrScheme name="Elementai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i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i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468</TotalTime>
  <Words>142</Words>
  <Application>Microsoft Office PowerPoint</Application>
  <PresentationFormat>Diavoorstelling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Elementair</vt:lpstr>
      <vt:lpstr>Christus is mijn leven </vt:lpstr>
      <vt:lpstr>Christus is mijn leven </vt:lpstr>
      <vt:lpstr>Christus is mijn leven </vt:lpstr>
      <vt:lpstr>verleden</vt:lpstr>
      <vt:lpstr>heden </vt:lpstr>
      <vt:lpstr>toekomst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Kijk naar boven:  je weet niet wat je ziet</dc:title>
  <dc:creator>Marten de Vries</dc:creator>
  <cp:lastModifiedBy>Marten de Vries</cp:lastModifiedBy>
  <cp:revision>6</cp:revision>
  <dcterms:created xsi:type="dcterms:W3CDTF">2015-05-13T15:22:26Z</dcterms:created>
  <dcterms:modified xsi:type="dcterms:W3CDTF">2015-05-15T11:24:01Z</dcterms:modified>
</cp:coreProperties>
</file>