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67" r:id="rId4"/>
    <p:sldId id="266" r:id="rId5"/>
    <p:sldId id="265" r:id="rId6"/>
    <p:sldId id="269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rije v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rije v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rije v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rije v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rije v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rije v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rije v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rije v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rije v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rije v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rije v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rije v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rije v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hthoe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hthoe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hthoe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hthoe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hthoe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hthoe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hthoe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chte verbindingslijn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grpSp>
        <p:nvGrpSpPr>
          <p:cNvPr id="14" name="Groe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chte verbindingslijn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chte verbindingslijn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F830AA-45AC-4971-9BF0-7C4BE892D11A}" type="datetimeFigureOut">
              <a:rPr lang="nl-NL" smtClean="0"/>
              <a:t>14-3-2015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A209F6B-BCB3-4A83-920A-5459A76476C3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Samen ‘t kruis, samen thuis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464344" y="1556792"/>
            <a:ext cx="6843960" cy="4525963"/>
          </a:xfrm>
        </p:spPr>
        <p:txBody>
          <a:bodyPr/>
          <a:lstStyle/>
          <a:p>
            <a:pPr marL="68580" indent="0">
              <a:buNone/>
            </a:pPr>
            <a:r>
              <a:rPr lang="nl-NL" sz="3200" b="1" i="1" dirty="0"/>
              <a:t>Hebben we wat te vieren?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Alle aandacht voor anderen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Hij kreeg de schuld, ik een schone lei</a:t>
            </a:r>
            <a:endParaRPr lang="nl-NL" sz="3200" dirty="0"/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794684" cy="31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Samen ‘t kruis, samen thuis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5429944" y="1770501"/>
            <a:ext cx="3606552" cy="4525963"/>
          </a:xfrm>
        </p:spPr>
        <p:txBody>
          <a:bodyPr>
            <a:normAutofit/>
          </a:bodyPr>
          <a:lstStyle/>
          <a:p>
            <a:r>
              <a:rPr lang="nl-NL" sz="3200" dirty="0" smtClean="0"/>
              <a:t>Wie </a:t>
            </a:r>
            <a:r>
              <a:rPr lang="nl-NL" sz="3200" dirty="0"/>
              <a:t>hangt daar?</a:t>
            </a:r>
          </a:p>
          <a:p>
            <a:r>
              <a:rPr lang="nl-NL" sz="3200" dirty="0"/>
              <a:t>Wat vraagt hij?</a:t>
            </a:r>
          </a:p>
          <a:p>
            <a:r>
              <a:rPr lang="nl-NL" sz="3200" dirty="0"/>
              <a:t>Wat krijgt hij?</a:t>
            </a:r>
          </a:p>
          <a:p>
            <a:pPr marL="68580" indent="0">
              <a:buNone/>
            </a:pPr>
            <a:endParaRPr lang="nl-NL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53765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hangt</a:t>
            </a:r>
            <a:r>
              <a:rPr lang="en-US" dirty="0" smtClean="0"/>
              <a:t> </a:t>
            </a:r>
            <a:r>
              <a:rPr lang="en-US" dirty="0" err="1" smtClean="0"/>
              <a:t>daar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"/>
          </p:nvPr>
        </p:nvSpPr>
        <p:spPr>
          <a:xfrm>
            <a:off x="107504" y="4509120"/>
            <a:ext cx="9001000" cy="2736304"/>
          </a:xfrm>
        </p:spPr>
        <p:txBody>
          <a:bodyPr>
            <a:noAutofit/>
          </a:bodyPr>
          <a:lstStyle/>
          <a:p>
            <a:r>
              <a:rPr lang="nl-NL" sz="3200" b="1" i="1" dirty="0"/>
              <a:t>Kinderen van Abraham die nergens </a:t>
            </a:r>
            <a:r>
              <a:rPr lang="nl-NL" sz="3200" b="1" i="1" dirty="0" smtClean="0"/>
              <a:t>bij </a:t>
            </a:r>
            <a:r>
              <a:rPr lang="nl-NL" sz="3200" b="1" i="1" dirty="0"/>
              <a:t>hoorden</a:t>
            </a:r>
            <a:endParaRPr lang="nl-NL" sz="3200" dirty="0"/>
          </a:p>
          <a:p>
            <a:r>
              <a:rPr lang="nl-NL" sz="3200" b="1" i="1" dirty="0"/>
              <a:t>Jezus verklaart zich solidair</a:t>
            </a:r>
            <a:endParaRPr lang="nl-NL" sz="3200" dirty="0"/>
          </a:p>
          <a:p>
            <a:r>
              <a:rPr lang="nl-NL" sz="3200" b="1" i="1" dirty="0"/>
              <a:t>Eigen schuld, dikke bult</a:t>
            </a:r>
            <a:endParaRPr lang="nl-NL" sz="3200" dirty="0"/>
          </a:p>
          <a:p>
            <a:r>
              <a:rPr lang="nl-NL" sz="3200" b="1" i="1" dirty="0"/>
              <a:t>Ze horen het ook eens van een </a:t>
            </a:r>
            <a:r>
              <a:rPr lang="nl-NL" sz="3200" b="1" i="1" dirty="0" smtClean="0"/>
              <a:t>ander</a:t>
            </a:r>
            <a:r>
              <a:rPr lang="en-US" sz="3200" dirty="0" smtClean="0"/>
              <a:t> </a:t>
            </a:r>
            <a:endParaRPr lang="nl-N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vraagt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3930741"/>
            <a:ext cx="7276008" cy="281062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3200" b="1" i="1" dirty="0"/>
              <a:t>Kunt U iets voor mij betekenen?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Niet (</a:t>
            </a:r>
            <a:r>
              <a:rPr lang="nl-NL" sz="3200" b="1" i="1" dirty="0" err="1"/>
              <a:t>psycho</a:t>
            </a:r>
            <a:r>
              <a:rPr lang="nl-NL" sz="3200" b="1" i="1" dirty="0"/>
              <a:t>)logisch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Was het wel nodig voor jou?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Je overgeven aan Hem die zich prijsgaf</a:t>
            </a:r>
            <a:endParaRPr lang="nl-NL" sz="3200" dirty="0"/>
          </a:p>
          <a:p>
            <a:pPr marL="68580" indent="0">
              <a:buNone/>
            </a:pPr>
            <a:endParaRPr lang="nl-NL" sz="3200" dirty="0"/>
          </a:p>
        </p:txBody>
      </p:sp>
      <p:pic>
        <p:nvPicPr>
          <p:cNvPr id="5" name="Picture 2" descr="https://setimodia.files.wordpress.com/2011/08/lucas-23_43.jpg?w=6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54" y="260648"/>
            <a:ext cx="351271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krijgt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344664" y="4161936"/>
            <a:ext cx="5763840" cy="25794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3200" b="1" i="1" dirty="0"/>
              <a:t>Geen uitstel maar afstel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Terstond in Abrahams schoot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Geen </a:t>
            </a:r>
            <a:r>
              <a:rPr lang="nl-NL" sz="3200" b="1" dirty="0" err="1"/>
              <a:t>narrow</a:t>
            </a:r>
            <a:r>
              <a:rPr lang="nl-NL" sz="3200" b="1" dirty="0"/>
              <a:t> escape</a:t>
            </a:r>
            <a:endParaRPr lang="nl-NL" sz="3200" dirty="0"/>
          </a:p>
          <a:p>
            <a:pPr marL="68580" indent="0">
              <a:buNone/>
            </a:pPr>
            <a:r>
              <a:rPr lang="nl-NL" sz="3200" b="1" i="1" dirty="0"/>
              <a:t>In gemeenschap van goederen</a:t>
            </a:r>
            <a:endParaRPr lang="nl-NL" sz="3200" dirty="0"/>
          </a:p>
          <a:p>
            <a:pPr marL="68580" indent="0">
              <a:buNone/>
            </a:pPr>
            <a:endParaRPr lang="nl-N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096344" cy="393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i="1" dirty="0"/>
              <a:t>Samen ‘t kruis, samen thuis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5746112"/>
            <a:ext cx="8068096" cy="7072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3200" b="1" i="1" dirty="0"/>
              <a:t>De oplossing van de kruiswoordenpuzzel</a:t>
            </a:r>
            <a:endParaRPr lang="nl-NL" sz="3200" dirty="0"/>
          </a:p>
          <a:p>
            <a:endParaRPr lang="nl-NL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472608" cy="409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94</TotalTime>
  <Words>132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Metro</vt:lpstr>
      <vt:lpstr>Samen ‘t kruis, samen thuis </vt:lpstr>
      <vt:lpstr>Samen ‘t kruis, samen thuis </vt:lpstr>
      <vt:lpstr>Wie hangt daar?</vt:lpstr>
      <vt:lpstr>Wat vraagt hij?</vt:lpstr>
      <vt:lpstr>Wat krijgt hij?</vt:lpstr>
      <vt:lpstr>Samen ‘t kruis, samen thuis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Aaltied blied wezen</dc:title>
  <dc:creator>Marten de Vries</dc:creator>
  <cp:lastModifiedBy>Marten de Vries</cp:lastModifiedBy>
  <cp:revision>13</cp:revision>
  <dcterms:created xsi:type="dcterms:W3CDTF">2014-11-09T06:16:52Z</dcterms:created>
  <dcterms:modified xsi:type="dcterms:W3CDTF">2015-03-14T19:36:32Z</dcterms:modified>
</cp:coreProperties>
</file>