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4558-DA0E-463D-B762-7BA467B09568}" type="datetimeFigureOut">
              <a:rPr lang="nl-NL" smtClean="0"/>
              <a:t>27-10-2013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7C46D-DD04-404D-8B3F-D2EFA2FBDF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43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165A1D-C920-4CFB-8F4B-BBAF63291FF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4BE3B26-09A0-4DD2-9FE0-80924A79CAB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5" y="609600"/>
            <a:ext cx="6404957" cy="914400"/>
          </a:xfrm>
        </p:spPr>
        <p:txBody>
          <a:bodyPr>
            <a:noAutofit/>
          </a:bodyPr>
          <a:lstStyle/>
          <a:p>
            <a:r>
              <a:rPr lang="nl-NL" sz="6000" dirty="0" smtClean="0"/>
              <a:t>Numeri 13 </a:t>
            </a:r>
            <a:r>
              <a:rPr lang="nl-NL" sz="6000" dirty="0"/>
              <a:t>en 14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11560" y="1844824"/>
            <a:ext cx="4399782" cy="3024336"/>
          </a:xfrm>
        </p:spPr>
        <p:txBody>
          <a:bodyPr>
            <a:noAutofit/>
          </a:bodyPr>
          <a:lstStyle/>
          <a:p>
            <a:r>
              <a:rPr lang="nl-NL" sz="3200" i="1" dirty="0"/>
              <a:t>Wij zijn niet bezig met iets maar Iemand met </a:t>
            </a:r>
            <a:r>
              <a:rPr lang="nl-NL" sz="3200" i="1" dirty="0" smtClean="0"/>
              <a:t>ons</a:t>
            </a:r>
          </a:p>
          <a:p>
            <a:endParaRPr lang="en-US" sz="3200" i="1" dirty="0"/>
          </a:p>
          <a:p>
            <a:r>
              <a:rPr lang="nl-NL" sz="3200" i="1" dirty="0"/>
              <a:t>Verhalen zijn niet voor de juf</a:t>
            </a:r>
            <a:endParaRPr lang="nl-NL" sz="3200" dirty="0"/>
          </a:p>
          <a:p>
            <a:endParaRPr lang="nl-NL" sz="3200" dirty="0"/>
          </a:p>
          <a:p>
            <a:endParaRPr lang="nl-NL" sz="3200" b="1" i="1" dirty="0" smtClean="0"/>
          </a:p>
        </p:txBody>
      </p:sp>
      <p:pic>
        <p:nvPicPr>
          <p:cNvPr id="3" name="Picture 2" descr="http://www.hokshop.com/images/products/Bijbelsegeschiede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31770"/>
            <a:ext cx="3723083" cy="18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6" y="1002432"/>
            <a:ext cx="8215824" cy="914400"/>
          </a:xfrm>
        </p:spPr>
        <p:txBody>
          <a:bodyPr/>
          <a:lstStyle/>
          <a:p>
            <a:r>
              <a:rPr lang="nl-NL" sz="6000" b="1" dirty="0" smtClean="0"/>
              <a:t>‘God </a:t>
            </a:r>
            <a:r>
              <a:rPr lang="nl-NL" sz="6000" b="1" dirty="0"/>
              <a:t>is </a:t>
            </a:r>
            <a:r>
              <a:rPr lang="nl-NL" sz="6000" b="1" dirty="0" smtClean="0"/>
              <a:t>getrouw</a:t>
            </a:r>
            <a:br>
              <a:rPr lang="nl-NL" sz="6000" b="1" dirty="0" smtClean="0"/>
            </a:br>
            <a:r>
              <a:rPr lang="nl-NL" sz="6000" b="1" dirty="0" smtClean="0"/>
              <a:t>in </a:t>
            </a:r>
            <a:r>
              <a:rPr lang="nl-NL" sz="6000" b="1" dirty="0"/>
              <a:t>vloek en zegen’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755576" y="1865352"/>
            <a:ext cx="3303978" cy="314782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Hij</a:t>
            </a:r>
            <a:endParaRPr lang="en-US" sz="3200" dirty="0" smtClean="0"/>
          </a:p>
          <a:p>
            <a:r>
              <a:rPr lang="en-US" sz="3200" dirty="0" smtClean="0"/>
              <a:t>1</a:t>
            </a:r>
            <a:r>
              <a:rPr lang="en-US" sz="3200" dirty="0"/>
              <a:t>) </a:t>
            </a:r>
            <a:r>
              <a:rPr lang="en-US" sz="3200" dirty="0" err="1" smtClean="0"/>
              <a:t>belooft</a:t>
            </a:r>
            <a:endParaRPr lang="nl-NL" sz="3200" dirty="0"/>
          </a:p>
          <a:p>
            <a:r>
              <a:rPr lang="en-US" sz="3200" dirty="0"/>
              <a:t>2</a:t>
            </a:r>
            <a:r>
              <a:rPr lang="en-US" sz="3200" smtClean="0"/>
              <a:t>) is </a:t>
            </a:r>
            <a:r>
              <a:rPr lang="en-US" sz="3200" dirty="0" smtClean="0"/>
              <a:t>boos</a:t>
            </a:r>
            <a:endParaRPr lang="nl-NL" sz="3200" dirty="0"/>
          </a:p>
          <a:p>
            <a:r>
              <a:rPr lang="en-US" sz="3200" dirty="0"/>
              <a:t>3) </a:t>
            </a:r>
            <a:r>
              <a:rPr lang="en-US" sz="3200" dirty="0" err="1" smtClean="0"/>
              <a:t>verzoent</a:t>
            </a:r>
            <a:endParaRPr lang="nl-NL" sz="3200" dirty="0"/>
          </a:p>
          <a:p>
            <a:r>
              <a:rPr lang="en-US" sz="3200" dirty="0"/>
              <a:t>4) </a:t>
            </a:r>
            <a:r>
              <a:rPr lang="en-US" sz="3200" dirty="0" smtClean="0"/>
              <a:t>is </a:t>
            </a:r>
            <a:r>
              <a:rPr lang="en-US" sz="3200" dirty="0" err="1"/>
              <a:t>trouw</a:t>
            </a:r>
            <a:endParaRPr lang="nl-NL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6" y="1218456"/>
            <a:ext cx="8143816" cy="914400"/>
          </a:xfrm>
        </p:spPr>
        <p:txBody>
          <a:bodyPr/>
          <a:lstStyle/>
          <a:p>
            <a:r>
              <a:rPr lang="nl-NL" sz="6000" b="1" u="sng" dirty="0"/>
              <a:t>God belooft</a:t>
            </a:r>
            <a:r>
              <a:rPr lang="nl-NL" sz="6000" dirty="0"/>
              <a:t/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nl-NL" sz="3200" i="1" dirty="0"/>
              <a:t>Alles te danken aan de </a:t>
            </a:r>
            <a:r>
              <a:rPr lang="nl-NL" sz="3200" i="1" dirty="0" smtClean="0"/>
              <a:t>uitverkiezing</a:t>
            </a:r>
          </a:p>
          <a:p>
            <a:endParaRPr lang="nl-NL" sz="3200" i="1" dirty="0" smtClean="0"/>
          </a:p>
          <a:p>
            <a:r>
              <a:rPr lang="nl-NL" sz="3200" i="1" dirty="0"/>
              <a:t>Angst of vertrouwen</a:t>
            </a:r>
            <a:r>
              <a:rPr lang="nl-NL" sz="3200" i="1" dirty="0" smtClean="0"/>
              <a:t>?</a:t>
            </a:r>
          </a:p>
          <a:p>
            <a:endParaRPr lang="nl-NL" sz="3200" dirty="0"/>
          </a:p>
          <a:p>
            <a:r>
              <a:rPr lang="nl-NL" sz="3200" i="1" dirty="0"/>
              <a:t>Een ‘J’ ervóór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45" y="2132856"/>
            <a:ext cx="4600827" cy="295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6" y="1218456"/>
            <a:ext cx="6847672" cy="914400"/>
          </a:xfrm>
        </p:spPr>
        <p:txBody>
          <a:bodyPr/>
          <a:lstStyle/>
          <a:p>
            <a:r>
              <a:rPr lang="nl-NL" sz="6000" b="1" u="sng" dirty="0"/>
              <a:t>God is boos</a:t>
            </a:r>
            <a:r>
              <a:rPr lang="nl-NL" sz="6000" dirty="0"/>
              <a:t/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4399782" cy="3291840"/>
          </a:xfrm>
        </p:spPr>
        <p:txBody>
          <a:bodyPr>
            <a:normAutofit fontScale="85000" lnSpcReduction="20000"/>
          </a:bodyPr>
          <a:lstStyle/>
          <a:p>
            <a:r>
              <a:rPr lang="nl-NL" sz="3500" i="1" dirty="0"/>
              <a:t>Eerst het goede, dan het slechte </a:t>
            </a:r>
            <a:r>
              <a:rPr lang="nl-NL" sz="3500" i="1" dirty="0" smtClean="0"/>
              <a:t>nieuws</a:t>
            </a:r>
          </a:p>
          <a:p>
            <a:endParaRPr lang="nl-NL" sz="3500" i="1" dirty="0" smtClean="0"/>
          </a:p>
          <a:p>
            <a:r>
              <a:rPr lang="nl-NL" sz="3500" i="1" dirty="0"/>
              <a:t>Van wanhoop tot </a:t>
            </a:r>
            <a:r>
              <a:rPr lang="nl-NL" sz="3500" i="1" dirty="0" smtClean="0"/>
              <a:t>opstand</a:t>
            </a:r>
          </a:p>
          <a:p>
            <a:endParaRPr lang="nl-NL" sz="3500" dirty="0"/>
          </a:p>
          <a:p>
            <a:r>
              <a:rPr lang="nl-NL" sz="3500" i="1" dirty="0"/>
              <a:t>Gekrenkte liefde om kwaadwillige verlating</a:t>
            </a:r>
            <a:endParaRPr lang="nl-NL" sz="35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Tijdelijke aanduiding voor inhoud 4" descr="http://www.gkvapeldoornzuid.nl/images/stories/kleurplaten/kleur-ot/OT-verspieders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1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6" y="1146448"/>
            <a:ext cx="7783776" cy="914400"/>
          </a:xfrm>
        </p:spPr>
        <p:txBody>
          <a:bodyPr/>
          <a:lstStyle/>
          <a:p>
            <a:r>
              <a:rPr lang="nl-NL" sz="6000" b="1" u="sng" dirty="0"/>
              <a:t>God verzoent</a:t>
            </a:r>
            <a:r>
              <a:rPr lang="nl-NL" sz="6000" dirty="0"/>
              <a:t/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76274" y="1124744"/>
            <a:ext cx="3823718" cy="3291840"/>
          </a:xfrm>
        </p:spPr>
        <p:txBody>
          <a:bodyPr>
            <a:noAutofit/>
          </a:bodyPr>
          <a:lstStyle/>
          <a:p>
            <a:r>
              <a:rPr lang="nl-NL" sz="3200" i="1" dirty="0"/>
              <a:t>De gever van de wet een man van </a:t>
            </a:r>
            <a:r>
              <a:rPr lang="nl-NL" sz="3200" i="1" dirty="0" smtClean="0"/>
              <a:t>gebed</a:t>
            </a:r>
          </a:p>
          <a:p>
            <a:endParaRPr lang="nl-NL" sz="3200" i="1" dirty="0" smtClean="0"/>
          </a:p>
          <a:p>
            <a:r>
              <a:rPr lang="nl-NL" sz="3200" i="1" dirty="0"/>
              <a:t>Gods liefde wint </a:t>
            </a:r>
            <a:r>
              <a:rPr lang="nl-NL" sz="3200" i="1" dirty="0" smtClean="0"/>
              <a:t>het   van </a:t>
            </a:r>
            <a:r>
              <a:rPr lang="nl-NL" sz="3200" i="1" dirty="0"/>
              <a:t>zijn </a:t>
            </a:r>
            <a:r>
              <a:rPr lang="nl-NL" sz="3200" i="1" dirty="0" smtClean="0"/>
              <a:t>toorn</a:t>
            </a:r>
          </a:p>
          <a:p>
            <a:endParaRPr lang="nl-NL" sz="3200" dirty="0"/>
          </a:p>
          <a:p>
            <a:r>
              <a:rPr lang="nl-NL" sz="3200" i="1" dirty="0"/>
              <a:t>Genade is niet goedkoop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64" y="1842492"/>
            <a:ext cx="4473483" cy="25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6" y="1218456"/>
            <a:ext cx="6703656" cy="914400"/>
          </a:xfrm>
        </p:spPr>
        <p:txBody>
          <a:bodyPr/>
          <a:lstStyle/>
          <a:p>
            <a:r>
              <a:rPr lang="nl-NL" sz="6000" b="1" u="sng" dirty="0"/>
              <a:t>God is trouw</a:t>
            </a:r>
            <a:r>
              <a:rPr lang="nl-NL" sz="6000" dirty="0"/>
              <a:t/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4615806" cy="3291840"/>
          </a:xfrm>
        </p:spPr>
        <p:txBody>
          <a:bodyPr>
            <a:noAutofit/>
          </a:bodyPr>
          <a:lstStyle/>
          <a:p>
            <a:r>
              <a:rPr lang="nl-NL" sz="3200" i="1" dirty="0" smtClean="0"/>
              <a:t>Is het doodnodig?</a:t>
            </a:r>
          </a:p>
          <a:p>
            <a:endParaRPr lang="nl-NL" sz="3200" i="1" dirty="0" smtClean="0"/>
          </a:p>
          <a:p>
            <a:r>
              <a:rPr lang="nl-NL" sz="3200" i="1" dirty="0" smtClean="0"/>
              <a:t>Dóór </a:t>
            </a:r>
            <a:r>
              <a:rPr lang="nl-NL" sz="3200" i="1" dirty="0"/>
              <a:t>met een ‘doorn</a:t>
            </a:r>
            <a:r>
              <a:rPr lang="nl-NL" sz="3200" i="1" dirty="0" smtClean="0"/>
              <a:t>’</a:t>
            </a:r>
          </a:p>
          <a:p>
            <a:endParaRPr lang="nl-NL" sz="3200" dirty="0"/>
          </a:p>
          <a:p>
            <a:r>
              <a:rPr lang="nl-NL" sz="3200" i="1" dirty="0"/>
              <a:t>Doodgaan </a:t>
            </a:r>
            <a:r>
              <a:rPr lang="nl-NL" sz="3200" i="1" dirty="0" smtClean="0"/>
              <a:t>geen </a:t>
            </a:r>
            <a:r>
              <a:rPr lang="nl-NL" sz="3200" i="1" dirty="0"/>
              <a:t>straf meer</a:t>
            </a:r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51242" cy="2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656" y="1074440"/>
            <a:ext cx="3383280" cy="914400"/>
          </a:xfrm>
        </p:spPr>
        <p:txBody>
          <a:bodyPr/>
          <a:lstStyle/>
          <a:p>
            <a:r>
              <a:rPr lang="nl-NL" sz="6000" b="1" dirty="0"/>
              <a:t>Tenslotte</a:t>
            </a:r>
            <a:r>
              <a:rPr lang="nl-NL" sz="6000" dirty="0"/>
              <a:t/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679702" cy="3291840"/>
          </a:xfrm>
        </p:spPr>
        <p:txBody>
          <a:bodyPr>
            <a:normAutofit/>
          </a:bodyPr>
          <a:lstStyle/>
          <a:p>
            <a:r>
              <a:rPr lang="nl-NL" sz="3200" i="1" dirty="0"/>
              <a:t>Ontzettende </a:t>
            </a:r>
            <a:r>
              <a:rPr lang="nl-NL" sz="3200" i="1" dirty="0" smtClean="0"/>
              <a:t>verhalen… </a:t>
            </a:r>
          </a:p>
          <a:p>
            <a:endParaRPr lang="nl-NL" sz="3200" i="1" dirty="0" smtClean="0"/>
          </a:p>
          <a:p>
            <a:r>
              <a:rPr lang="nl-NL" sz="3200" i="1" dirty="0" smtClean="0"/>
              <a:t>waarin </a:t>
            </a:r>
            <a:r>
              <a:rPr lang="nl-NL" sz="3200" i="1" dirty="0"/>
              <a:t>we </a:t>
            </a:r>
            <a:r>
              <a:rPr lang="nl-NL" sz="3200" i="1" dirty="0" err="1" smtClean="0"/>
              <a:t>Jézus</a:t>
            </a:r>
            <a:r>
              <a:rPr lang="nl-NL" sz="3200" i="1" dirty="0" smtClean="0"/>
              <a:t> </a:t>
            </a:r>
            <a:r>
              <a:rPr lang="nl-NL" sz="3200" i="1" dirty="0"/>
              <a:t>ontmoeten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772816"/>
            <a:ext cx="481187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TC101859862[[fn=Moderne vlakken]]</Template>
  <TotalTime>355</TotalTime>
  <Words>123</Words>
  <Application>Microsoft Office PowerPoint</Application>
  <PresentationFormat>Diavoorstelling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Urban Pop</vt:lpstr>
      <vt:lpstr>Numeri 13 en 14</vt:lpstr>
      <vt:lpstr>‘God is getrouw in vloek en zegen’</vt:lpstr>
      <vt:lpstr>God belooft </vt:lpstr>
      <vt:lpstr>God is boos </vt:lpstr>
      <vt:lpstr>God verzoent </vt:lpstr>
      <vt:lpstr>God is trouw </vt:lpstr>
      <vt:lpstr>Tenslotte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</dc:title>
  <dc:creator>Marten</dc:creator>
  <cp:lastModifiedBy>Marten de Vries</cp:lastModifiedBy>
  <cp:revision>71</cp:revision>
  <dcterms:created xsi:type="dcterms:W3CDTF">2008-11-03T11:33:09Z</dcterms:created>
  <dcterms:modified xsi:type="dcterms:W3CDTF">2013-10-27T10:15:02Z</dcterms:modified>
</cp:coreProperties>
</file>