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68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5-10-2013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52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5-10-2013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11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5-10-2013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07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5-10-2013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8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5-10-2013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04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5-10-2013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3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5-10-2013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8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5-10-2013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45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5-10-2013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4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5-10-2013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9128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5-10-2013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5839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165A1D-C920-4CFB-8F4B-BBAF63291FF8}" type="datetimeFigureOut">
              <a:rPr lang="nl-NL"/>
              <a:pPr/>
              <a:t>5-10-2013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712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Numeri</a:t>
            </a:r>
            <a:r>
              <a:rPr lang="en-US" sz="3200" dirty="0" smtClean="0"/>
              <a:t> 20,1-13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Onrechtvaardig</a:t>
            </a:r>
            <a:r>
              <a:rPr lang="en-US" sz="3200" dirty="0" smtClean="0"/>
              <a:t> </a:t>
            </a:r>
            <a:r>
              <a:rPr lang="en-US" sz="3200" dirty="0" err="1" smtClean="0"/>
              <a:t>supersnelrecht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Het was de HÉÉR die het </a:t>
            </a:r>
            <a:r>
              <a:rPr lang="en-US" sz="3200" dirty="0" err="1" smtClean="0"/>
              <a:t>vonnis</a:t>
            </a:r>
            <a:r>
              <a:rPr lang="en-US" sz="3200" dirty="0" smtClean="0"/>
              <a:t> </a:t>
            </a:r>
            <a:r>
              <a:rPr lang="en-US" sz="3200" dirty="0" err="1" smtClean="0"/>
              <a:t>uitsprak</a:t>
            </a:r>
            <a:r>
              <a:rPr lang="en-US" sz="3200" dirty="0" smtClean="0"/>
              <a:t>.</a:t>
            </a:r>
            <a:endParaRPr lang="nl-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14" y="3048000"/>
            <a:ext cx="4876801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404664"/>
            <a:ext cx="8939213" cy="1296144"/>
          </a:xfrm>
        </p:spPr>
        <p:txBody>
          <a:bodyPr>
            <a:noAutofit/>
          </a:bodyPr>
          <a:lstStyle/>
          <a:p>
            <a:r>
              <a:rPr lang="nl-NL" sz="3200" b="1" dirty="0"/>
              <a:t>‘Hierheen! Hier is </a:t>
            </a:r>
            <a:r>
              <a:rPr lang="nl-NL" sz="3200" b="1" dirty="0" smtClean="0"/>
              <a:t>water</a:t>
            </a:r>
            <a:br>
              <a:rPr lang="nl-NL" sz="3200" b="1" dirty="0" smtClean="0"/>
            </a:br>
            <a:r>
              <a:rPr lang="nl-NL" sz="3200" b="1" dirty="0" smtClean="0"/>
              <a:t>voor </a:t>
            </a:r>
            <a:r>
              <a:rPr lang="nl-NL" sz="3200" b="1" dirty="0"/>
              <a:t>ieder die dorst heeft’</a:t>
            </a:r>
            <a:r>
              <a:rPr lang="nl-NL" sz="3200" dirty="0"/>
              <a:t/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548680"/>
            <a:ext cx="8928100" cy="5289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3200" b="1" i="1" dirty="0" smtClean="0"/>
          </a:p>
          <a:p>
            <a:pPr marL="0" indent="0">
              <a:buNone/>
            </a:pPr>
            <a:r>
              <a:rPr lang="nl-NL" sz="3200" dirty="0"/>
              <a:t> </a:t>
            </a:r>
          </a:p>
          <a:p>
            <a:pPr marL="0" indent="0">
              <a:buNone/>
            </a:pPr>
            <a:r>
              <a:rPr lang="nl-NL" sz="3200" b="1" dirty="0"/>
              <a:t>1) Hebben jullie ook zo’n dorst?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2) ‘Geestrijk vocht’ in de aanbieding!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3) </a:t>
            </a:r>
            <a:r>
              <a:rPr lang="nl-NL" sz="3200" b="1" i="1" dirty="0"/>
              <a:t>‘Wij staan nu op heilige </a:t>
            </a:r>
            <a:r>
              <a:rPr lang="nl-NL" sz="3200" b="1" i="1" dirty="0" smtClean="0"/>
              <a:t>grond.’</a:t>
            </a:r>
            <a:r>
              <a:rPr lang="nl-NL" sz="3200" i="1" dirty="0" smtClean="0"/>
              <a:t> </a:t>
            </a:r>
            <a:endParaRPr lang="nl-NL" sz="3200" i="1" dirty="0"/>
          </a:p>
          <a:p>
            <a:endParaRPr lang="nl-NL" sz="3200" dirty="0"/>
          </a:p>
        </p:txBody>
      </p:sp>
      <p:pic>
        <p:nvPicPr>
          <p:cNvPr id="1028" name="Picture 4" descr="http://christianprophecy.org.uk/tselem700px/r16_thirs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57858"/>
            <a:ext cx="3903034" cy="28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2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620689"/>
            <a:ext cx="8939213" cy="648071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Hebben jullie ook zo’n dorst?</a:t>
            </a:r>
            <a:r>
              <a:rPr lang="nl-NL" sz="4000" dirty="0"/>
              <a:t/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1307802"/>
            <a:ext cx="8928100" cy="492951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Zoals </a:t>
            </a:r>
            <a:r>
              <a:rPr lang="nl-NL" sz="3200" b="1" dirty="0"/>
              <a:t>de ouden zongen, piepten de jongen.</a:t>
            </a:r>
            <a:endParaRPr lang="nl-NL" sz="3200" dirty="0"/>
          </a:p>
          <a:p>
            <a:r>
              <a:rPr lang="nl-NL" sz="3200" b="1" dirty="0" smtClean="0"/>
              <a:t>Het </a:t>
            </a:r>
            <a:r>
              <a:rPr lang="nl-NL" sz="3200" b="1" dirty="0"/>
              <a:t>was wel nodig om de kelen te smeren</a:t>
            </a:r>
            <a:r>
              <a:rPr lang="nl-NL" sz="3200" b="1" dirty="0" smtClean="0"/>
              <a:t>.</a:t>
            </a:r>
          </a:p>
          <a:p>
            <a:r>
              <a:rPr lang="nl-NL" sz="3200" b="1" i="1" dirty="0" smtClean="0"/>
              <a:t>De </a:t>
            </a:r>
            <a:r>
              <a:rPr lang="nl-NL" sz="3200" b="1" i="1" dirty="0"/>
              <a:t>kerk in de woestijn.</a:t>
            </a:r>
            <a:endParaRPr lang="nl-NL" sz="3200" i="1" dirty="0"/>
          </a:p>
          <a:p>
            <a:r>
              <a:rPr lang="nl-NL" sz="3200" b="1" i="1" dirty="0" smtClean="0"/>
              <a:t>Waar </a:t>
            </a:r>
            <a:r>
              <a:rPr lang="nl-NL" sz="3200" b="1" i="1" dirty="0"/>
              <a:t>hebben jullie zin in?</a:t>
            </a:r>
            <a:endParaRPr lang="nl-NL" sz="3200" i="1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 descr="http://www.bible-history.com/maps/Map-Route-Exodus-Israelites-Egyp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449945" cy="3721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764704"/>
            <a:ext cx="8939213" cy="681037"/>
          </a:xfrm>
        </p:spPr>
        <p:txBody>
          <a:bodyPr>
            <a:noAutofit/>
          </a:bodyPr>
          <a:lstStyle/>
          <a:p>
            <a:r>
              <a:rPr lang="nl-NL" sz="32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‘Geestrijk vocht’ in </a:t>
            </a:r>
            <a:r>
              <a:rPr lang="nl-NL" sz="3200" b="1" dirty="0" smtClean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de aanbieding</a:t>
            </a:r>
            <a:r>
              <a:rPr lang="nl-NL" sz="32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nl-NL" sz="2800" dirty="0"/>
              <a:t/>
            </a:r>
            <a:br>
              <a:rPr lang="nl-NL" sz="2800" dirty="0"/>
            </a:b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1451818"/>
            <a:ext cx="8928100" cy="528955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Ze kenden </a:t>
            </a:r>
            <a:r>
              <a:rPr lang="nl-NL" sz="3200" b="1" dirty="0"/>
              <a:t>hun </a:t>
            </a:r>
            <a:r>
              <a:rPr lang="nl-NL" sz="3200" b="1" dirty="0" smtClean="0"/>
              <a:t>plaats en gingen naar God. </a:t>
            </a:r>
            <a:endParaRPr lang="nl-NL" sz="3200" dirty="0"/>
          </a:p>
          <a:p>
            <a:r>
              <a:rPr lang="nl-NL" sz="3200" b="1" dirty="0" smtClean="0"/>
              <a:t>‘</a:t>
            </a:r>
            <a:r>
              <a:rPr lang="nl-NL" sz="3200" b="1" dirty="0"/>
              <a:t>Geestelijke </a:t>
            </a:r>
            <a:r>
              <a:rPr lang="nl-NL" sz="3200" b="1" dirty="0" smtClean="0"/>
              <a:t>drank’ op Gods Woord.</a:t>
            </a:r>
            <a:endParaRPr lang="nl-NL" sz="3200" dirty="0"/>
          </a:p>
          <a:p>
            <a:r>
              <a:rPr lang="nl-NL" sz="3200" b="1" i="1" dirty="0" smtClean="0"/>
              <a:t>Onvrede </a:t>
            </a:r>
            <a:r>
              <a:rPr lang="nl-NL" sz="3200" b="1" i="1" dirty="0"/>
              <a:t>met de </a:t>
            </a:r>
            <a:r>
              <a:rPr lang="nl-NL" sz="3200" b="1" i="1" dirty="0" smtClean="0"/>
              <a:t>kerk? Ga </a:t>
            </a:r>
            <a:r>
              <a:rPr lang="nl-NL" sz="3200" b="1" i="1" dirty="0"/>
              <a:t>bidden!</a:t>
            </a:r>
            <a:endParaRPr lang="nl-NL" sz="3200" i="1" dirty="0"/>
          </a:p>
          <a:p>
            <a:r>
              <a:rPr lang="nl-NL" sz="3200" b="1" i="1" dirty="0" smtClean="0"/>
              <a:t>Wat </a:t>
            </a:r>
            <a:r>
              <a:rPr lang="nl-NL" sz="3200" b="1" i="1" dirty="0"/>
              <a:t>God </a:t>
            </a:r>
            <a:r>
              <a:rPr lang="nl-NL" sz="3200" b="1" i="1" dirty="0" smtClean="0"/>
              <a:t>schenkt zie je</a:t>
            </a:r>
          </a:p>
          <a:p>
            <a:pPr marL="0" indent="0">
              <a:buNone/>
            </a:pPr>
            <a:r>
              <a:rPr lang="nl-NL" sz="3200" b="1" i="1" dirty="0"/>
              <a:t> </a:t>
            </a:r>
            <a:r>
              <a:rPr lang="nl-NL" sz="3200" b="1" i="1" dirty="0" smtClean="0"/>
              <a:t>   aan </a:t>
            </a:r>
            <a:r>
              <a:rPr lang="nl-NL" sz="3200" b="1" i="1" dirty="0"/>
              <a:t>het concentraat.</a:t>
            </a:r>
            <a:endParaRPr lang="nl-NL" sz="3200" i="1" dirty="0"/>
          </a:p>
          <a:p>
            <a:endParaRPr lang="nl-NL" sz="3200" dirty="0"/>
          </a:p>
        </p:txBody>
      </p:sp>
      <p:pic>
        <p:nvPicPr>
          <p:cNvPr id="2052" name="Picture 4" descr="http://www.jw.org/assets/l/my/my_O/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31" y="3276600"/>
            <a:ext cx="4445007" cy="25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371699"/>
            <a:ext cx="8939213" cy="681037"/>
          </a:xfrm>
        </p:spPr>
        <p:txBody>
          <a:bodyPr>
            <a:noAutofit/>
          </a:bodyPr>
          <a:lstStyle/>
          <a:p>
            <a:r>
              <a:rPr lang="nl-NL" sz="32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‘Wij staan nu op heilige grond’!</a:t>
            </a:r>
            <a:r>
              <a:rPr lang="nl-NL" sz="3200" dirty="0"/>
              <a:t/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990600"/>
            <a:ext cx="7772400" cy="3733800"/>
          </a:xfrm>
        </p:spPr>
        <p:txBody>
          <a:bodyPr>
            <a:noAutofit/>
          </a:bodyPr>
          <a:lstStyle/>
          <a:p>
            <a:r>
              <a:rPr lang="nl-NL" sz="3200" b="1" dirty="0" smtClean="0"/>
              <a:t>Ze </a:t>
            </a:r>
            <a:r>
              <a:rPr lang="nl-NL" sz="3200" b="1" dirty="0"/>
              <a:t>waren in Kades!</a:t>
            </a:r>
            <a:endParaRPr lang="nl-NL" sz="3200" dirty="0"/>
          </a:p>
          <a:p>
            <a:r>
              <a:rPr lang="nl-NL" sz="3200" b="1" dirty="0" smtClean="0"/>
              <a:t>Het </a:t>
            </a:r>
            <a:r>
              <a:rPr lang="nl-NL" sz="3200" b="1" dirty="0"/>
              <a:t>wachten </a:t>
            </a:r>
            <a:r>
              <a:rPr lang="nl-NL" sz="3200" b="1" dirty="0" smtClean="0"/>
              <a:t>was op Christus.</a:t>
            </a:r>
          </a:p>
          <a:p>
            <a:r>
              <a:rPr lang="nl-NL" sz="3200" b="1" i="1" dirty="0" smtClean="0"/>
              <a:t>Wij </a:t>
            </a:r>
            <a:r>
              <a:rPr lang="nl-NL" sz="3200" b="1" i="1" dirty="0"/>
              <a:t>zijn </a:t>
            </a:r>
            <a:r>
              <a:rPr lang="nl-NL" sz="3200" b="1" i="1" dirty="0" smtClean="0"/>
              <a:t>hier niet onder elkaar.</a:t>
            </a:r>
            <a:endParaRPr lang="nl-NL" sz="3200" i="1" dirty="0"/>
          </a:p>
          <a:p>
            <a:r>
              <a:rPr lang="nl-NL" sz="3200" b="1" i="1" dirty="0" smtClean="0"/>
              <a:t>Verantwoordelijkheid voor elkaar.</a:t>
            </a:r>
            <a:endParaRPr lang="nl-NL" sz="3200" i="1" dirty="0" smtClean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4098" name="Picture 2" descr="http://ordinarytimedevotions.files.wordpress.com/2011/01/moses-striking-the-rock-pieter-de-grebber-1630.jpg?w=1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06" y="2802904"/>
            <a:ext cx="2525594" cy="32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RotterdamStad2</Template>
  <TotalTime>196</TotalTime>
  <Words>130</Words>
  <Application>Microsoft Office PowerPoint</Application>
  <PresentationFormat>Diavoorstelling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Urban Pop</vt:lpstr>
      <vt:lpstr>Numeri 20,1-13</vt:lpstr>
      <vt:lpstr>‘Hierheen! Hier is water voor ieder die dorst heeft’ </vt:lpstr>
      <vt:lpstr>Hebben jullie ook zo’n dorst? </vt:lpstr>
      <vt:lpstr>‘Geestrijk vocht’ in de aanbieding! </vt:lpstr>
      <vt:lpstr>‘Wij staan nu op heilige grond’!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‘Hierheen! Hier is water voor ieder die dorst heeft’</dc:title>
  <dc:creator>André</dc:creator>
  <cp:lastModifiedBy>Marten de Vries</cp:lastModifiedBy>
  <cp:revision>11</cp:revision>
  <dcterms:created xsi:type="dcterms:W3CDTF">2013-01-06T17:09:42Z</dcterms:created>
  <dcterms:modified xsi:type="dcterms:W3CDTF">2013-10-05T15:22:57Z</dcterms:modified>
</cp:coreProperties>
</file>