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2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2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9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8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53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08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165A1D-C920-4CFB-8F4B-BBAF63291FF8}" type="datetimeFigureOut">
              <a:rPr lang="nl-NL"/>
              <a:pPr/>
              <a:t>12-10-2013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222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Kunst op de berg </a:t>
            </a:r>
            <a:r>
              <a:rPr lang="nl-NL" sz="2800" i="1" dirty="0" err="1"/>
              <a:t>Nebo</a:t>
            </a:r>
            <a:endParaRPr lang="nl-NL" sz="2800" dirty="0"/>
          </a:p>
          <a:p>
            <a:r>
              <a:rPr lang="nl-NL" sz="2800" i="1" dirty="0" err="1"/>
              <a:t>Esau</a:t>
            </a:r>
            <a:r>
              <a:rPr lang="nl-NL" sz="2800" i="1" dirty="0"/>
              <a:t> contra </a:t>
            </a:r>
            <a:r>
              <a:rPr lang="nl-NL" sz="2800" i="1" dirty="0" smtClean="0"/>
              <a:t>Jakob</a:t>
            </a:r>
            <a:endParaRPr lang="nl-NL" sz="2800" dirty="0"/>
          </a:p>
        </p:txBody>
      </p:sp>
      <p:pic>
        <p:nvPicPr>
          <p:cNvPr id="1026" name="Picture 2" descr="http://www.rcf-reisen.de/images/DynArtwork/zoom-jordanien-berg-nebo_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194802" cy="30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JEZUS, DAAR KIJK JE VAN OP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1) Een venijnig verwijt</a:t>
            </a:r>
          </a:p>
          <a:p>
            <a:r>
              <a:rPr lang="nl-NL" sz="2800" dirty="0"/>
              <a:t>2) Een giftige straf</a:t>
            </a:r>
          </a:p>
          <a:p>
            <a:r>
              <a:rPr lang="nl-NL" sz="2800" dirty="0"/>
              <a:t>3) Een middelaarsgebed</a:t>
            </a:r>
          </a:p>
          <a:p>
            <a:r>
              <a:rPr lang="nl-NL" sz="2800" dirty="0"/>
              <a:t>4) Een slangenmiddel</a:t>
            </a:r>
          </a:p>
          <a:p>
            <a:r>
              <a:rPr lang="nl-NL" sz="2800" dirty="0"/>
              <a:t>5) Opzien naar Jezus</a:t>
            </a:r>
          </a:p>
          <a:p>
            <a:r>
              <a:rPr lang="nl-NL" sz="2800" dirty="0"/>
              <a:t>6) Het kruis </a:t>
            </a:r>
            <a:r>
              <a:rPr lang="nl-NL" sz="2800" dirty="0" smtClean="0"/>
              <a:t>centraal</a:t>
            </a:r>
            <a:endParaRPr lang="nl-NL" sz="2800" dirty="0"/>
          </a:p>
        </p:txBody>
      </p:sp>
      <p:pic>
        <p:nvPicPr>
          <p:cNvPr id="9218" name="Picture 2" descr="http://jtbarts.com/wp-content/uploads/2011/08/the_lion_and_the_lamb-87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0624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VENIJNIG </a:t>
            </a:r>
            <a:r>
              <a:rPr lang="nl-NL" dirty="0" smtClean="0"/>
              <a:t>VERWIJT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Een cartoon van God</a:t>
            </a:r>
            <a:endParaRPr lang="nl-NL" sz="2800" dirty="0"/>
          </a:p>
          <a:p>
            <a:r>
              <a:rPr lang="nl-NL" sz="2800" i="1" dirty="0"/>
              <a:t>Het blijkt een patroon</a:t>
            </a:r>
            <a:endParaRPr lang="nl-NL" sz="2800" dirty="0"/>
          </a:p>
          <a:p>
            <a:r>
              <a:rPr lang="nl-NL" sz="2800" i="1" dirty="0"/>
              <a:t>Het is niet de jeugd die </a:t>
            </a:r>
            <a:r>
              <a:rPr lang="nl-NL" sz="2800" i="1" dirty="0" smtClean="0"/>
              <a:t>klaagt</a:t>
            </a:r>
            <a:endParaRPr lang="nl-NL" sz="2800" dirty="0"/>
          </a:p>
        </p:txBody>
      </p:sp>
      <p:pic>
        <p:nvPicPr>
          <p:cNvPr id="2054" name="Picture 6" descr="http://2.bp.blogspot.com/-5UcQ3Z5jt1s/UBzttij2A_I/AAAAAAAAAJc/rpnau1TY43E/s1600/bread_ofl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419380" cy="25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GIFTIGE </a:t>
            </a:r>
            <a:r>
              <a:rPr lang="nl-NL" dirty="0" smtClean="0"/>
              <a:t>STRAF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Brandslangen en dodelijke ontstekingen</a:t>
            </a:r>
            <a:endParaRPr lang="nl-NL" sz="2800" dirty="0"/>
          </a:p>
          <a:p>
            <a:r>
              <a:rPr lang="nl-NL" sz="2800" i="1" dirty="0"/>
              <a:t>De slangen zijn los</a:t>
            </a:r>
            <a:endParaRPr lang="nl-NL" sz="2800" dirty="0"/>
          </a:p>
          <a:p>
            <a:r>
              <a:rPr lang="nl-NL" sz="2800" i="1" dirty="0"/>
              <a:t>Gods gekrenkte </a:t>
            </a:r>
            <a:r>
              <a:rPr lang="nl-NL" sz="2800" i="1" dirty="0" smtClean="0"/>
              <a:t>liefde</a:t>
            </a:r>
          </a:p>
          <a:p>
            <a:pPr marL="68580" indent="0">
              <a:buNone/>
            </a:pPr>
            <a:r>
              <a:rPr lang="nl-NL" sz="2800" i="1" dirty="0" smtClean="0"/>
              <a:t>   en verwende </a:t>
            </a:r>
            <a:r>
              <a:rPr lang="nl-NL" sz="2800" i="1" dirty="0"/>
              <a:t>kerkmensen</a:t>
            </a:r>
            <a:endParaRPr lang="nl-NL" sz="2800" dirty="0"/>
          </a:p>
        </p:txBody>
      </p:sp>
      <p:pic>
        <p:nvPicPr>
          <p:cNvPr id="6" name="Picture 2" descr="http://lunettenblogt.nl/wp-content/uploads/2013/07/2013-07-02-11.57.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00" y="2356061"/>
            <a:ext cx="2640908" cy="35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MIDDELAARSGEBED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Of Mozes maar wil bidden</a:t>
            </a:r>
            <a:endParaRPr lang="nl-NL" sz="2800" dirty="0"/>
          </a:p>
          <a:p>
            <a:r>
              <a:rPr lang="nl-NL" sz="2800" i="1" dirty="0"/>
              <a:t>‘Boven bidden en denken’</a:t>
            </a:r>
            <a:endParaRPr lang="nl-NL" sz="2800" dirty="0"/>
          </a:p>
          <a:p>
            <a:r>
              <a:rPr lang="nl-NL" sz="2800" i="1" dirty="0"/>
              <a:t>De perfecte </a:t>
            </a:r>
            <a:r>
              <a:rPr lang="nl-NL" sz="2800" i="1" dirty="0" smtClean="0"/>
              <a:t>Heiland: eerst </a:t>
            </a:r>
            <a:r>
              <a:rPr lang="nl-NL" sz="2800" i="1" dirty="0"/>
              <a:t>de zonden, dan de </a:t>
            </a:r>
            <a:r>
              <a:rPr lang="nl-NL" sz="2800" i="1" dirty="0" smtClean="0"/>
              <a:t>wonden</a:t>
            </a:r>
            <a:endParaRPr lang="nl-NL" sz="2800" dirty="0"/>
          </a:p>
        </p:txBody>
      </p:sp>
      <p:pic>
        <p:nvPicPr>
          <p:cNvPr id="4098" name="Picture 2" descr="http://borden.plaatsengids.nl/p017/middelaar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21251"/>
          <a:stretch/>
        </p:blipFill>
        <p:spPr bwMode="auto">
          <a:xfrm>
            <a:off x="5220072" y="3140968"/>
            <a:ext cx="3497236" cy="27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</a:t>
            </a:r>
            <a:r>
              <a:rPr lang="nl-NL" dirty="0" smtClean="0"/>
              <a:t>SLANGENMIDDEL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Ze konden geen slang meer zien</a:t>
            </a:r>
            <a:endParaRPr lang="nl-NL" sz="2800" dirty="0"/>
          </a:p>
          <a:p>
            <a:r>
              <a:rPr lang="nl-NL" sz="2800" i="1" dirty="0"/>
              <a:t>Niet de slang uit het paradijs</a:t>
            </a:r>
            <a:endParaRPr lang="nl-NL" sz="2800" dirty="0"/>
          </a:p>
          <a:p>
            <a:r>
              <a:rPr lang="nl-NL" sz="2800" i="1" dirty="0"/>
              <a:t>Fixeer je op ‘de arts aller zielen</a:t>
            </a:r>
            <a:r>
              <a:rPr lang="nl-NL" sz="2800" i="1" dirty="0" smtClean="0"/>
              <a:t>’</a:t>
            </a:r>
            <a:endParaRPr lang="nl-NL" sz="2800" dirty="0"/>
          </a:p>
        </p:txBody>
      </p:sp>
      <p:pic>
        <p:nvPicPr>
          <p:cNvPr id="5122" name="Picture 2" descr="http://static.ddmcdn.com/gif/snake-bi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OPZIEN NAAR JEZUS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3733800"/>
          </a:xfrm>
        </p:spPr>
        <p:txBody>
          <a:bodyPr>
            <a:normAutofit/>
          </a:bodyPr>
          <a:lstStyle/>
          <a:p>
            <a:r>
              <a:rPr lang="nl-NL" sz="2800" i="1" dirty="0"/>
              <a:t>‘</a:t>
            </a:r>
            <a:r>
              <a:rPr lang="nl-NL" sz="2800" i="1" dirty="0" err="1"/>
              <a:t>Omhooggeheven</a:t>
            </a:r>
            <a:r>
              <a:rPr lang="nl-NL" sz="2800" i="1" dirty="0"/>
              <a:t>?’ Geen verheffend gezicht!</a:t>
            </a:r>
            <a:endParaRPr lang="nl-NL" sz="2800" dirty="0"/>
          </a:p>
          <a:p>
            <a:r>
              <a:rPr lang="nl-NL" sz="2800" i="1" dirty="0"/>
              <a:t>Een vernedering ten </a:t>
            </a:r>
            <a:r>
              <a:rPr lang="nl-NL" sz="2800" i="1" dirty="0" err="1" smtClean="0"/>
              <a:t>tóp</a:t>
            </a:r>
            <a:endParaRPr lang="nl-NL" sz="2800" dirty="0"/>
          </a:p>
          <a:p>
            <a:r>
              <a:rPr lang="nl-NL" sz="2800" i="1" dirty="0"/>
              <a:t>Hij haalt ons naar zich </a:t>
            </a:r>
            <a:r>
              <a:rPr lang="nl-NL" sz="2800" i="1" dirty="0" smtClean="0"/>
              <a:t>toe</a:t>
            </a:r>
            <a:endParaRPr lang="nl-NL" sz="2800" dirty="0"/>
          </a:p>
        </p:txBody>
      </p:sp>
      <p:sp>
        <p:nvSpPr>
          <p:cNvPr id="4" name="AutoShape 2" descr="http://artmight.com/albums/2011-02-07/art-upload-2/b/Brunelleschi-Filippo/Brunelleschi-Crucif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http://artmight.com/albums/2011-02-07/art-upload-2/b/Brunelleschi-Filippo/Brunelleschi-Crucifi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http://artmight.com/albums/2011-02-07/art-upload-2/b/Brunelleschi-Filippo/Brunelleschi-Crucifi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http://artmight.com/albums/2011-02-07/art-upload-2/b/Brunelleschi-Filippo/Brunelleschi-Crucifix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http://artmight.com/albums/2011-02-07/art-upload-2/b/Brunelleschi-Filippo/Brunelleschi-Crucifix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5" name="Picture 11" descr="C:\Users\Marten de Vries\AppData\Local\Microsoft\Windows\Temporary Internet Files\Content.Outlook\UJHYXEZS\foto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0073" y="2926951"/>
            <a:ext cx="3472440" cy="26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KRUIS </a:t>
            </a:r>
            <a:r>
              <a:rPr lang="nl-NL" dirty="0" smtClean="0"/>
              <a:t>CENTRAAL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Deel van de lijdende kerk</a:t>
            </a:r>
            <a:endParaRPr lang="nl-NL" sz="2800" dirty="0"/>
          </a:p>
          <a:p>
            <a:r>
              <a:rPr lang="nl-NL" sz="2800" i="1" dirty="0"/>
              <a:t>Een afstotelijk mannenlijf</a:t>
            </a:r>
            <a:endParaRPr lang="nl-NL" sz="2800" dirty="0"/>
          </a:p>
          <a:p>
            <a:r>
              <a:rPr lang="nl-NL" sz="2800" i="1" dirty="0"/>
              <a:t>Leven onder het </a:t>
            </a:r>
            <a:r>
              <a:rPr lang="nl-NL" sz="2800" i="1" dirty="0" smtClean="0"/>
              <a:t>kruis</a:t>
            </a:r>
            <a:endParaRPr lang="nl-NL" sz="2800" dirty="0"/>
          </a:p>
        </p:txBody>
      </p:sp>
      <p:pic>
        <p:nvPicPr>
          <p:cNvPr id="7170" name="Picture 2" descr="http://triviumproject.com/wp-content/uploads/2011/12/BRUNELLESCHI-Filippo-Crucifix-1412-13-Polychromed-wood-170-x-170-cm-Santa-Maria-Novella-Flo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76822"/>
            <a:ext cx="2808312" cy="36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TEN </a:t>
            </a:r>
            <a:r>
              <a:rPr lang="nl-NL" dirty="0" smtClean="0"/>
              <a:t>SLOTTE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i="1" dirty="0"/>
              <a:t>Een geëxecuteerde </a:t>
            </a:r>
            <a:r>
              <a:rPr lang="nl-NL" sz="2800" i="1" dirty="0" err="1"/>
              <a:t>zielepiet</a:t>
            </a:r>
            <a:endParaRPr lang="nl-NL" sz="2800" dirty="0"/>
          </a:p>
          <a:p>
            <a:r>
              <a:rPr lang="nl-NL" sz="2800" i="1" dirty="0"/>
              <a:t>Nooit een </a:t>
            </a:r>
            <a:r>
              <a:rPr lang="nl-NL" sz="2800" i="1" dirty="0" smtClean="0"/>
              <a:t>overdosis</a:t>
            </a:r>
            <a:endParaRPr lang="nl-NL" sz="2800" dirty="0"/>
          </a:p>
        </p:txBody>
      </p:sp>
      <p:pic>
        <p:nvPicPr>
          <p:cNvPr id="8194" name="Picture 2" descr="http://www.bekesteingemeente.nl/wp-content/uploads/2013/03/Brood-en-Wi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3334"/>
            <a:ext cx="6408712" cy="23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171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Urban Pop</vt:lpstr>
      <vt:lpstr>INleiding</vt:lpstr>
      <vt:lpstr>JEZUS, DAAR KIJK JE VAN OP!</vt:lpstr>
      <vt:lpstr>EEN VENIJNIG VERWIJT</vt:lpstr>
      <vt:lpstr>EEN GIFTIGE STRAF</vt:lpstr>
      <vt:lpstr>EEN MIDDELAARSGEBED</vt:lpstr>
      <vt:lpstr>EEN SLANGENMIDDEL</vt:lpstr>
      <vt:lpstr>OPZIEN NAAR JEZUS</vt:lpstr>
      <vt:lpstr>HET KRUIS CENTRAAL</vt:lpstr>
      <vt:lpstr>TEN SLOTTE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</cp:revision>
  <dcterms:created xsi:type="dcterms:W3CDTF">2013-10-12T20:08:45Z</dcterms:created>
  <dcterms:modified xsi:type="dcterms:W3CDTF">2013-10-12T20:59:44Z</dcterms:modified>
</cp:coreProperties>
</file>