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99" r:id="rId2"/>
    <p:sldId id="303" r:id="rId3"/>
    <p:sldId id="300" r:id="rId4"/>
    <p:sldId id="301" r:id="rId5"/>
    <p:sldId id="302" r:id="rId6"/>
  </p:sldIdLst>
  <p:sldSz cx="9144000" cy="6858000" type="screen4x3"/>
  <p:notesSz cx="6735763" cy="9799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086E547-C781-49BE-AF2C-036386EA8B9A}">
          <p14:sldIdLst>
            <p14:sldId id="299"/>
            <p14:sldId id="303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6"/>
    <a:srgbClr val="FFEEB7"/>
    <a:srgbClr val="CEF6FE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2084-F885-4552-8665-169890954EDE}" type="datetimeFigureOut">
              <a:rPr lang="nl-NL" smtClean="0"/>
              <a:t>16-8-2014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7D0B-A153-4EA8-A4D7-39996C80C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16-8-2014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7776864" cy="4114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Prachtig</a:t>
            </a:r>
            <a:r>
              <a:rPr lang="en-US" sz="3200" dirty="0" smtClean="0"/>
              <a:t> </a:t>
            </a:r>
            <a:r>
              <a:rPr lang="en-US" sz="3200" dirty="0" err="1" smtClean="0"/>
              <a:t>weer</a:t>
            </a:r>
            <a:r>
              <a:rPr lang="en-US" sz="3200" dirty="0" smtClean="0"/>
              <a:t> en de </a:t>
            </a:r>
            <a:r>
              <a:rPr lang="en-US" sz="3200" dirty="0" err="1" smtClean="0"/>
              <a:t>wereld</a:t>
            </a:r>
            <a:r>
              <a:rPr lang="en-US" sz="3200" dirty="0" smtClean="0"/>
              <a:t> </a:t>
            </a:r>
            <a:r>
              <a:rPr lang="en-US" sz="3200" dirty="0" err="1" smtClean="0"/>
              <a:t>stond</a:t>
            </a:r>
            <a:r>
              <a:rPr lang="en-US" sz="3200" dirty="0" smtClean="0"/>
              <a:t> in brand</a:t>
            </a:r>
          </a:p>
          <a:p>
            <a:r>
              <a:rPr lang="en-US" sz="3200" dirty="0" smtClean="0"/>
              <a:t>Het </a:t>
            </a:r>
            <a:r>
              <a:rPr lang="en-US" sz="3200" dirty="0" err="1" smtClean="0"/>
              <a:t>raamwerk</a:t>
            </a:r>
            <a:r>
              <a:rPr lang="en-US" sz="3200" dirty="0" smtClean="0"/>
              <a:t> is de </a:t>
            </a:r>
            <a:r>
              <a:rPr lang="en-US" sz="3200" dirty="0" err="1" smtClean="0"/>
              <a:t>strijd</a:t>
            </a:r>
            <a:r>
              <a:rPr lang="en-US" sz="3200" dirty="0" smtClean="0"/>
              <a:t> van </a:t>
            </a:r>
            <a:r>
              <a:rPr lang="en-US" sz="3200" dirty="0" err="1" smtClean="0"/>
              <a:t>draak</a:t>
            </a:r>
            <a:r>
              <a:rPr lang="en-US" sz="3200" dirty="0" smtClean="0"/>
              <a:t> </a:t>
            </a:r>
            <a:r>
              <a:rPr lang="en-US" sz="3200" dirty="0" err="1" smtClean="0"/>
              <a:t>tegen</a:t>
            </a:r>
            <a:r>
              <a:rPr lang="en-US" sz="3200" dirty="0" smtClean="0"/>
              <a:t> Zoon</a:t>
            </a:r>
            <a:endParaRPr lang="nl-NL" sz="3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Alle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macht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aan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messias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62" y="3356992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5832648" cy="4114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Verzét</a:t>
            </a:r>
            <a:r>
              <a:rPr lang="en-US" sz="3200" dirty="0" smtClean="0"/>
              <a:t> </a:t>
            </a:r>
            <a:r>
              <a:rPr lang="en-US" sz="3200" dirty="0" err="1" smtClean="0"/>
              <a:t>tegen</a:t>
            </a:r>
            <a:r>
              <a:rPr lang="en-US" sz="3200" dirty="0" smtClean="0"/>
              <a:t> </a:t>
            </a:r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Chrístus</a:t>
            </a:r>
            <a:endParaRPr lang="en-US" sz="3200" dirty="0" smtClean="0"/>
          </a:p>
          <a:p>
            <a:r>
              <a:rPr lang="en-US" sz="3200" dirty="0" err="1" smtClean="0"/>
              <a:t>Overwínning</a:t>
            </a:r>
            <a:r>
              <a:rPr lang="en-US" sz="3200" dirty="0" smtClean="0"/>
              <a:t> door </a:t>
            </a:r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Christus</a:t>
            </a:r>
            <a:endParaRPr lang="en-US" sz="3200" dirty="0" smtClean="0"/>
          </a:p>
          <a:p>
            <a:r>
              <a:rPr lang="en-US" sz="3200" dirty="0" err="1" smtClean="0"/>
              <a:t>Respéct</a:t>
            </a:r>
            <a:r>
              <a:rPr lang="en-US" sz="3200" dirty="0" smtClean="0"/>
              <a:t> voor </a:t>
            </a:r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Christus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Alle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macht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aan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messias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0088"/>
            <a:ext cx="6744776" cy="31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compels.me/wp-content/uploads/2009/08/p2-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37" y="1412776"/>
            <a:ext cx="53138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6696744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koning</a:t>
            </a:r>
            <a:r>
              <a:rPr lang="en-US" sz="3200" dirty="0" smtClean="0"/>
              <a:t> </a:t>
            </a:r>
            <a:r>
              <a:rPr lang="en-US" sz="3200" dirty="0" err="1" smtClean="0"/>
              <a:t>wordt</a:t>
            </a:r>
            <a:r>
              <a:rPr lang="en-US" sz="3200" dirty="0" smtClean="0"/>
              <a:t> Gods zoon</a:t>
            </a:r>
          </a:p>
          <a:p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schaduw</a:t>
            </a:r>
            <a:r>
              <a:rPr lang="en-US" sz="3200" dirty="0" smtClean="0"/>
              <a:t> van </a:t>
            </a:r>
            <a:r>
              <a:rPr lang="en-US" sz="3200" dirty="0" err="1" smtClean="0"/>
              <a:t>Jezus</a:t>
            </a:r>
            <a:endParaRPr lang="en-US" sz="3200" dirty="0" smtClean="0"/>
          </a:p>
          <a:p>
            <a:r>
              <a:rPr lang="en-US" sz="3200" dirty="0" smtClean="0"/>
              <a:t>De navel van de </a:t>
            </a:r>
            <a:r>
              <a:rPr lang="en-US" sz="3200" dirty="0" err="1" smtClean="0"/>
              <a:t>wereld</a:t>
            </a:r>
            <a:endParaRPr lang="en-US" sz="3200" dirty="0" smtClean="0"/>
          </a:p>
          <a:p>
            <a:r>
              <a:rPr lang="en-US" sz="3200" dirty="0" err="1" smtClean="0"/>
              <a:t>Grootspraak</a:t>
            </a:r>
            <a:r>
              <a:rPr lang="en-US" sz="3200" dirty="0" smtClean="0"/>
              <a:t>? “De </a:t>
            </a:r>
            <a:r>
              <a:rPr lang="en-US" sz="3200" dirty="0" err="1" smtClean="0"/>
              <a:t>Heer</a:t>
            </a:r>
            <a:r>
              <a:rPr lang="en-US" sz="3200" dirty="0" smtClean="0"/>
              <a:t> </a:t>
            </a:r>
            <a:r>
              <a:rPr lang="en-US" sz="3200" dirty="0" err="1" smtClean="0"/>
              <a:t>alleen</a:t>
            </a:r>
            <a:r>
              <a:rPr lang="en-US" sz="3200" dirty="0" smtClean="0"/>
              <a:t> </a:t>
            </a:r>
            <a:r>
              <a:rPr lang="en-US" sz="3200" dirty="0" err="1" smtClean="0"/>
              <a:t>regeert</a:t>
            </a:r>
            <a:r>
              <a:rPr lang="en-US" sz="3200" dirty="0" smtClean="0"/>
              <a:t>!”</a:t>
            </a:r>
          </a:p>
          <a:p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cirkel</a:t>
            </a:r>
            <a:r>
              <a:rPr lang="en-US" sz="3200" dirty="0" smtClean="0"/>
              <a:t> maar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lijn</a:t>
            </a:r>
            <a:endParaRPr lang="en-US" sz="3200" dirty="0" smtClean="0"/>
          </a:p>
          <a:p>
            <a:r>
              <a:rPr lang="en-US" sz="3200" dirty="0" err="1" smtClean="0"/>
              <a:t>Wereldmachten</a:t>
            </a:r>
            <a:r>
              <a:rPr lang="en-US" sz="3200" dirty="0" smtClean="0"/>
              <a:t> contra Gods Zoon</a:t>
            </a:r>
            <a:endParaRPr lang="nl-NL" sz="3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Verzet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tegen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jezus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christus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les.staatgeschreven.nl/wp-content/uploads/2011/06/Psalmen-voor-Nu-Totdat-het-veilig-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71327"/>
            <a:ext cx="3987527" cy="39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7776864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Humor in de </a:t>
            </a:r>
            <a:r>
              <a:rPr lang="en-US" sz="3200" dirty="0" err="1" smtClean="0"/>
              <a:t>hemel</a:t>
            </a:r>
            <a:endParaRPr lang="en-US" sz="3200" dirty="0" smtClean="0"/>
          </a:p>
          <a:p>
            <a:r>
              <a:rPr lang="en-US" sz="3200" dirty="0" smtClean="0"/>
              <a:t>De </a:t>
            </a:r>
            <a:r>
              <a:rPr lang="en-US" sz="3200" dirty="0" err="1" smtClean="0"/>
              <a:t>omgekeerde</a:t>
            </a:r>
            <a:r>
              <a:rPr lang="en-US" sz="3200" dirty="0" smtClean="0"/>
              <a:t> </a:t>
            </a:r>
            <a:r>
              <a:rPr lang="en-US" sz="3200" dirty="0" err="1" smtClean="0"/>
              <a:t>wereld</a:t>
            </a:r>
            <a:endParaRPr lang="en-US" sz="3200" dirty="0" smtClean="0"/>
          </a:p>
          <a:p>
            <a:r>
              <a:rPr lang="en-US" sz="3200" dirty="0" err="1" smtClean="0"/>
              <a:t>Verzet</a:t>
            </a:r>
            <a:r>
              <a:rPr lang="en-US" sz="3200" dirty="0" smtClean="0"/>
              <a:t> van </a:t>
            </a:r>
            <a:r>
              <a:rPr lang="en-US" sz="3200" dirty="0" err="1" smtClean="0"/>
              <a:t>binnenuit</a:t>
            </a:r>
            <a:endParaRPr lang="en-US" sz="3200" dirty="0" smtClean="0"/>
          </a:p>
          <a:p>
            <a:r>
              <a:rPr lang="en-US" sz="3200" dirty="0" err="1" smtClean="0"/>
              <a:t>Overwinning</a:t>
            </a:r>
            <a:r>
              <a:rPr lang="en-US" sz="3200" dirty="0" smtClean="0"/>
              <a:t> van </a:t>
            </a:r>
            <a:r>
              <a:rPr lang="en-US" sz="3200" dirty="0" err="1" smtClean="0"/>
              <a:t>binnenuit</a:t>
            </a:r>
            <a:endParaRPr lang="en-US" sz="3200" dirty="0" smtClean="0"/>
          </a:p>
          <a:p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maakt</a:t>
            </a:r>
            <a:r>
              <a:rPr lang="en-US" sz="3200" dirty="0" smtClean="0"/>
              <a:t> Psalm 2 </a:t>
            </a:r>
            <a:r>
              <a:rPr lang="en-US" sz="3200" dirty="0" err="1" smtClean="0"/>
              <a:t>waar</a:t>
            </a:r>
            <a:endParaRPr lang="en-US" sz="3200" dirty="0" smtClean="0"/>
          </a:p>
          <a:p>
            <a:r>
              <a:rPr lang="en-US" sz="3200" dirty="0" smtClean="0"/>
              <a:t>Psalm 2 op </a:t>
            </a:r>
            <a:r>
              <a:rPr lang="en-US" sz="3200" dirty="0" err="1" smtClean="0"/>
              <a:t>Jezus</a:t>
            </a:r>
            <a:r>
              <a:rPr lang="en-US" sz="3200" dirty="0" smtClean="0"/>
              <a:t> en door </a:t>
            </a:r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toegepast</a:t>
            </a:r>
            <a:endParaRPr lang="nl-NL" sz="3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Overwinning</a:t>
            </a:r>
            <a:r>
              <a:rPr lang="en-US" dirty="0" smtClean="0">
                <a:solidFill>
                  <a:srgbClr val="FFFF00"/>
                </a:solidFill>
              </a:rPr>
              <a:t> door </a:t>
            </a:r>
            <a:r>
              <a:rPr lang="en-US" dirty="0" err="1" smtClean="0">
                <a:solidFill>
                  <a:srgbClr val="FFFF00"/>
                </a:solidFill>
              </a:rPr>
              <a:t>Jezus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christus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0089"/>
            <a:ext cx="4453880" cy="312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7200800" cy="411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Het </a:t>
            </a:r>
            <a:r>
              <a:rPr lang="en-US" sz="3200" dirty="0" err="1" smtClean="0"/>
              <a:t>gaat</a:t>
            </a:r>
            <a:r>
              <a:rPr lang="en-US" sz="3200" dirty="0" smtClean="0"/>
              <a:t> om de </a:t>
            </a:r>
            <a:r>
              <a:rPr lang="en-US" sz="3200" dirty="0" err="1" smtClean="0"/>
              <a:t>eer</a:t>
            </a:r>
            <a:r>
              <a:rPr lang="en-US" sz="3200" dirty="0" smtClean="0"/>
              <a:t> van de </a:t>
            </a:r>
            <a:r>
              <a:rPr lang="en-US" sz="3200" dirty="0" err="1" smtClean="0"/>
              <a:t>Heer</a:t>
            </a:r>
            <a:endParaRPr lang="en-US" sz="3200" dirty="0" smtClean="0"/>
          </a:p>
          <a:p>
            <a:r>
              <a:rPr lang="en-US" sz="3200" dirty="0" smtClean="0"/>
              <a:t>‘</a:t>
            </a:r>
            <a:r>
              <a:rPr lang="en-US" sz="3200" dirty="0" err="1" smtClean="0"/>
              <a:t>Martyria</a:t>
            </a:r>
            <a:r>
              <a:rPr lang="en-US" sz="3200" dirty="0" smtClean="0"/>
              <a:t>’ </a:t>
            </a:r>
            <a:r>
              <a:rPr lang="en-US" sz="3200" dirty="0" err="1" smtClean="0"/>
              <a:t>verwant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‘</a:t>
            </a:r>
            <a:r>
              <a:rPr lang="en-US" sz="3200" dirty="0" err="1" smtClean="0"/>
              <a:t>martelaar</a:t>
            </a:r>
            <a:r>
              <a:rPr lang="en-US" sz="3200" dirty="0" smtClean="0"/>
              <a:t>’</a:t>
            </a:r>
          </a:p>
          <a:p>
            <a:r>
              <a:rPr lang="en-US" sz="3200" dirty="0" smtClean="0"/>
              <a:t>Bidden om </a:t>
            </a:r>
            <a:r>
              <a:rPr lang="en-US" sz="3200" dirty="0" err="1" smtClean="0"/>
              <a:t>vrijmoedigheid</a:t>
            </a:r>
            <a:endParaRPr lang="en-US" sz="3200" dirty="0" smtClean="0"/>
          </a:p>
          <a:p>
            <a:r>
              <a:rPr lang="en-US" sz="3200" dirty="0" err="1" smtClean="0"/>
              <a:t>Vooral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blíjde</a:t>
            </a:r>
            <a:r>
              <a:rPr lang="en-US" sz="3200" dirty="0" smtClean="0"/>
              <a:t> </a:t>
            </a:r>
            <a:r>
              <a:rPr lang="en-US" sz="3200" dirty="0" err="1" smtClean="0"/>
              <a:t>boodschap</a:t>
            </a:r>
            <a:endParaRPr lang="en-US" sz="3200" dirty="0" smtClean="0"/>
          </a:p>
          <a:p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juk</a:t>
            </a:r>
            <a:r>
              <a:rPr lang="en-US" sz="3200" dirty="0" smtClean="0"/>
              <a:t> is </a:t>
            </a:r>
            <a:r>
              <a:rPr lang="en-US" sz="3200" dirty="0" err="1" smtClean="0"/>
              <a:t>zacht</a:t>
            </a:r>
            <a:endParaRPr lang="en-US" sz="3200" dirty="0" smtClean="0"/>
          </a:p>
          <a:p>
            <a:r>
              <a:rPr lang="en-US" sz="3200" dirty="0" err="1" smtClean="0"/>
              <a:t>Schuilen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</a:t>
            </a:r>
            <a:r>
              <a:rPr lang="en-US" sz="3200" dirty="0" err="1" smtClean="0"/>
              <a:t>Messias</a:t>
            </a:r>
            <a:endParaRPr lang="nl-NL" sz="3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Respect voor </a:t>
            </a:r>
            <a:r>
              <a:rPr lang="en-US" dirty="0" err="1" smtClean="0">
                <a:solidFill>
                  <a:srgbClr val="FFFF00"/>
                </a:solidFill>
              </a:rPr>
              <a:t>jezus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christuS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139</Words>
  <Application>Microsoft Office PowerPoint</Application>
  <PresentationFormat>Diavoorstelling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Horizon</vt:lpstr>
      <vt:lpstr>Alle macht aan de messias</vt:lpstr>
      <vt:lpstr>Alle macht aan de messias</vt:lpstr>
      <vt:lpstr>Verzet tegen jezus christus</vt:lpstr>
      <vt:lpstr>Overwinning door Jezus christus</vt:lpstr>
      <vt:lpstr>Respect voor jezus christuS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191</cp:revision>
  <cp:lastPrinted>2014-06-15T11:57:20Z</cp:lastPrinted>
  <dcterms:created xsi:type="dcterms:W3CDTF">2014-01-17T15:25:31Z</dcterms:created>
  <dcterms:modified xsi:type="dcterms:W3CDTF">2014-08-16T22:03:16Z</dcterms:modified>
</cp:coreProperties>
</file>