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2-2-2015</a:t>
            </a:fld>
            <a:endParaRPr lang="nl-N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2-2-2015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2-2-2015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2-2-2015</a:t>
            </a:fld>
            <a:endParaRPr lang="nl-NL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2-2-2015</a:t>
            </a:fld>
            <a:endParaRPr lang="nl-N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2-2-2015</a:t>
            </a:fld>
            <a:endParaRPr lang="nl-NL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2-2-2015</a:t>
            </a:fld>
            <a:endParaRPr lang="nl-NL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2-2-2015</a:t>
            </a:fld>
            <a:endParaRPr lang="nl-N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2-2-2015</a:t>
            </a:fld>
            <a:endParaRPr lang="nl-N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2-2-2015</a:t>
            </a:fld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2-2-2015</a:t>
            </a:fld>
            <a:endParaRPr lang="nl-N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604FC07-473F-4884-861E-018017058AF6}" type="datetimeFigureOut">
              <a:rPr lang="nl-NL" smtClean="0"/>
              <a:t>2-2-2015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>
                <a:solidFill>
                  <a:srgbClr val="FFFF00"/>
                </a:solidFill>
              </a:rPr>
              <a:t>Vrijgemaakt</a:t>
            </a:r>
            <a:endParaRPr lang="nl-NL" i="1" dirty="0">
              <a:solidFill>
                <a:srgbClr val="FFFF00"/>
              </a:solidFill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4716016" y="1412776"/>
            <a:ext cx="4320480" cy="4464496"/>
          </a:xfrm>
        </p:spPr>
        <p:txBody>
          <a:bodyPr>
            <a:normAutofit/>
          </a:bodyPr>
          <a:lstStyle/>
          <a:p>
            <a:r>
              <a:rPr lang="nl-NL" sz="4000" b="1" i="1" dirty="0" smtClean="0"/>
              <a:t>Ben </a:t>
            </a:r>
            <a:r>
              <a:rPr lang="nl-NL" sz="4000" b="1" i="1" dirty="0"/>
              <a:t>je free</a:t>
            </a:r>
            <a:r>
              <a:rPr lang="nl-NL" sz="4000" b="1" i="1" dirty="0" smtClean="0"/>
              <a:t>?</a:t>
            </a:r>
          </a:p>
          <a:p>
            <a:endParaRPr lang="nl-NL" sz="4000" b="1" i="1" dirty="0" smtClean="0"/>
          </a:p>
          <a:p>
            <a:r>
              <a:rPr lang="nl-NL" sz="4000" b="1" i="1" dirty="0"/>
              <a:t>Niet 70 maar 2000 jaar terug</a:t>
            </a:r>
            <a:endParaRPr lang="nl-NL" sz="4000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6" name="Picture 2" descr="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3" y="1674553"/>
            <a:ext cx="4042797" cy="374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26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De </a:t>
            </a:r>
            <a:r>
              <a:rPr lang="en-US" dirty="0" err="1" smtClean="0">
                <a:solidFill>
                  <a:srgbClr val="FFFF00"/>
                </a:solidFill>
              </a:rPr>
              <a:t>Gereformeerde</a:t>
            </a:r>
            <a:r>
              <a:rPr lang="en-US" dirty="0" smtClean="0">
                <a:solidFill>
                  <a:srgbClr val="FFFF00"/>
                </a:solidFill>
              </a:rPr>
              <a:t> leer</a:t>
            </a: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>
          <a:xfrm>
            <a:off x="5220072" y="1463040"/>
            <a:ext cx="3889450" cy="3968496"/>
          </a:xfrm>
        </p:spPr>
        <p:txBody>
          <a:bodyPr/>
          <a:lstStyle/>
          <a:p>
            <a:r>
              <a:rPr lang="nl-NL" sz="3200" b="1" i="1" dirty="0" smtClean="0"/>
              <a:t>Somberheid?</a:t>
            </a:r>
          </a:p>
          <a:p>
            <a:endParaRPr lang="nl-NL" sz="3200" b="1" i="1" dirty="0" smtClean="0"/>
          </a:p>
          <a:p>
            <a:r>
              <a:rPr lang="nl-NL" sz="3200" b="1" i="1" dirty="0"/>
              <a:t>Kennen en </a:t>
            </a:r>
            <a:r>
              <a:rPr lang="nl-NL" sz="3200" b="1" i="1" dirty="0" smtClean="0"/>
              <a:t>bekennen</a:t>
            </a:r>
          </a:p>
          <a:p>
            <a:endParaRPr lang="nl-NL" sz="3200" dirty="0"/>
          </a:p>
          <a:p>
            <a:r>
              <a:rPr lang="nl-NL" sz="3200" b="1" i="1" dirty="0" smtClean="0"/>
              <a:t>Onzevader</a:t>
            </a:r>
          </a:p>
          <a:p>
            <a:r>
              <a:rPr lang="nl-NL" sz="3200" b="1" i="1" dirty="0" smtClean="0"/>
              <a:t>geen </a:t>
            </a:r>
            <a:r>
              <a:rPr lang="nl-NL" sz="3200" b="1" i="1" dirty="0"/>
              <a:t>vijgenblad</a:t>
            </a:r>
            <a:endParaRPr lang="nl-NL" sz="3200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5"/>
            <a:ext cx="4828349" cy="324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24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Zonde</a:t>
            </a: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>
          <a:xfrm>
            <a:off x="107504" y="1463040"/>
            <a:ext cx="5472607" cy="3968496"/>
          </a:xfrm>
        </p:spPr>
        <p:txBody>
          <a:bodyPr>
            <a:normAutofit/>
          </a:bodyPr>
          <a:lstStyle/>
          <a:p>
            <a:r>
              <a:rPr lang="nl-NL" sz="3200" b="1" i="1" dirty="0" smtClean="0"/>
              <a:t>Misdaden</a:t>
            </a:r>
          </a:p>
          <a:p>
            <a:endParaRPr lang="nl-NL" sz="3200" b="1" i="1" dirty="0" smtClean="0"/>
          </a:p>
          <a:p>
            <a:r>
              <a:rPr lang="nl-NL" sz="3200" b="1" i="1" dirty="0"/>
              <a:t>‘Tegen de hemel en tegen u</a:t>
            </a:r>
            <a:r>
              <a:rPr lang="nl-NL" sz="3200" b="1" i="1" dirty="0" smtClean="0"/>
              <a:t>’</a:t>
            </a:r>
          </a:p>
          <a:p>
            <a:endParaRPr lang="nl-NL" sz="3200" dirty="0"/>
          </a:p>
          <a:p>
            <a:r>
              <a:rPr lang="nl-NL" sz="3200" b="1" i="1" dirty="0"/>
              <a:t>Schuldbelijdenis van deze tijd</a:t>
            </a:r>
            <a:endParaRPr lang="nl-NL" sz="3200" dirty="0"/>
          </a:p>
          <a:p>
            <a:endParaRPr lang="nl-NL" sz="3200" dirty="0"/>
          </a:p>
          <a:p>
            <a:endParaRPr lang="nl-NL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43479"/>
            <a:ext cx="3456384" cy="347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68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‘</a:t>
            </a:r>
            <a:r>
              <a:rPr lang="en-US" dirty="0" err="1" smtClean="0">
                <a:solidFill>
                  <a:srgbClr val="FFFF00"/>
                </a:solidFill>
              </a:rPr>
              <a:t>Rechtvaardig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verklaard</a:t>
            </a:r>
            <a:r>
              <a:rPr lang="en-US" dirty="0" smtClean="0">
                <a:solidFill>
                  <a:srgbClr val="FFFF00"/>
                </a:solidFill>
              </a:rPr>
              <a:t>’</a:t>
            </a: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>
          <a:xfrm>
            <a:off x="4572000" y="1463040"/>
            <a:ext cx="4536504" cy="3968496"/>
          </a:xfrm>
        </p:spPr>
        <p:txBody>
          <a:bodyPr>
            <a:normAutofit/>
          </a:bodyPr>
          <a:lstStyle/>
          <a:p>
            <a:r>
              <a:rPr lang="nl-NL" sz="3200" b="1" i="1" dirty="0" smtClean="0"/>
              <a:t>Een </a:t>
            </a:r>
            <a:r>
              <a:rPr lang="nl-NL" sz="3200" b="1" i="1" dirty="0"/>
              <a:t>pak van je </a:t>
            </a:r>
            <a:r>
              <a:rPr lang="nl-NL" sz="3200" b="1" i="1" dirty="0" smtClean="0"/>
              <a:t>hart</a:t>
            </a:r>
          </a:p>
          <a:p>
            <a:endParaRPr lang="nl-NL" sz="3200" b="1" i="1" dirty="0" smtClean="0"/>
          </a:p>
          <a:p>
            <a:r>
              <a:rPr lang="nl-NL" sz="3200" b="1" i="1" dirty="0"/>
              <a:t>Jouw zonden op zijn </a:t>
            </a:r>
            <a:r>
              <a:rPr lang="nl-NL" sz="3200" b="1" i="1" dirty="0" smtClean="0"/>
              <a:t>nek</a:t>
            </a:r>
          </a:p>
          <a:p>
            <a:endParaRPr lang="nl-NL" sz="3200" dirty="0"/>
          </a:p>
          <a:p>
            <a:r>
              <a:rPr lang="nl-NL" sz="3200" b="1" i="1" dirty="0"/>
              <a:t>‘De diepten van de zee’</a:t>
            </a:r>
            <a:endParaRPr lang="nl-NL" sz="3200" dirty="0"/>
          </a:p>
          <a:p>
            <a:endParaRPr lang="nl-NL" sz="3200" b="1" dirty="0"/>
          </a:p>
          <a:p>
            <a:endParaRPr lang="nl-NL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92897"/>
            <a:ext cx="4320479" cy="288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44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Vrijgemaakt</a:t>
            </a:r>
            <a:r>
              <a:rPr lang="en-US" dirty="0" smtClean="0">
                <a:solidFill>
                  <a:srgbClr val="FFFF00"/>
                </a:solidFill>
              </a:rPr>
              <a:t>!</a:t>
            </a: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>
          <a:xfrm>
            <a:off x="4354958" y="1463040"/>
            <a:ext cx="4681538" cy="3968496"/>
          </a:xfrm>
        </p:spPr>
        <p:txBody>
          <a:bodyPr>
            <a:normAutofit/>
          </a:bodyPr>
          <a:lstStyle/>
          <a:p>
            <a:r>
              <a:rPr lang="nl-NL" sz="3200" b="1" i="1" dirty="0" smtClean="0"/>
              <a:t>Het </a:t>
            </a:r>
            <a:r>
              <a:rPr lang="nl-NL" sz="3200" b="1" i="1" dirty="0"/>
              <a:t>evangelie in geconcentreerde </a:t>
            </a:r>
            <a:r>
              <a:rPr lang="nl-NL" sz="3200" b="1" i="1" dirty="0" smtClean="0"/>
              <a:t>vorm</a:t>
            </a:r>
          </a:p>
          <a:p>
            <a:endParaRPr lang="nl-NL" sz="3200" b="1" i="1" dirty="0" smtClean="0"/>
          </a:p>
          <a:p>
            <a:r>
              <a:rPr lang="nl-NL" sz="3200" b="1" i="1" dirty="0"/>
              <a:t>Ook voor de </a:t>
            </a:r>
            <a:r>
              <a:rPr lang="nl-NL" sz="3200" b="1" i="1" dirty="0" smtClean="0"/>
              <a:t>jeugd</a:t>
            </a:r>
          </a:p>
          <a:p>
            <a:endParaRPr lang="nl-NL" sz="3200" dirty="0"/>
          </a:p>
          <a:p>
            <a:r>
              <a:rPr lang="nl-NL" sz="3200" b="1" i="1" dirty="0"/>
              <a:t>Wees evangelisch!</a:t>
            </a:r>
            <a:endParaRPr lang="nl-NL" sz="3200" dirty="0"/>
          </a:p>
          <a:p>
            <a:endParaRPr lang="nl-NL" sz="3200" dirty="0"/>
          </a:p>
          <a:p>
            <a:endParaRPr lang="nl-NL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388027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17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348</TotalTime>
  <Words>71</Words>
  <Application>Microsoft Office PowerPoint</Application>
  <PresentationFormat>Diavoorstelling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Mylar</vt:lpstr>
      <vt:lpstr>Vrijgemaakt</vt:lpstr>
      <vt:lpstr>De Gereformeerde leer</vt:lpstr>
      <vt:lpstr>Zonde</vt:lpstr>
      <vt:lpstr>‘Rechtvaardig verklaard’</vt:lpstr>
      <vt:lpstr>Vrijgemaakt!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Eerste van vijf preken over Jesaja</dc:title>
  <dc:creator>Marten de Vries</dc:creator>
  <cp:lastModifiedBy>Marten de Vries</cp:lastModifiedBy>
  <cp:revision>14</cp:revision>
  <dcterms:created xsi:type="dcterms:W3CDTF">2013-11-02T21:17:37Z</dcterms:created>
  <dcterms:modified xsi:type="dcterms:W3CDTF">2015-02-02T12:50:07Z</dcterms:modified>
</cp:coreProperties>
</file>