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9" r:id="rId2"/>
    <p:sldId id="272" r:id="rId3"/>
    <p:sldId id="276" r:id="rId4"/>
    <p:sldId id="275" r:id="rId5"/>
    <p:sldId id="27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184" autoAdjust="0"/>
    <p:restoredTop sz="94660"/>
  </p:normalViewPr>
  <p:slideViewPr>
    <p:cSldViewPr>
      <p:cViewPr>
        <p:scale>
          <a:sx n="100" d="100"/>
          <a:sy n="100" d="100"/>
        </p:scale>
        <p:origin x="4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>
      <p:cViewPr>
        <p:scale>
          <a:sx n="200" d="100"/>
          <a:sy n="200" d="100"/>
        </p:scale>
        <p:origin x="528" y="4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A789-B5A5-46C3-B17E-5CCFB14B8512}" type="datetimeFigureOut">
              <a:rPr lang="nl-NL" smtClean="0"/>
              <a:t>19-4-2015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E74-48B7-4867-A41D-189917D436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2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680A-1AAF-449F-889E-AA75FA80AD4C}" type="datetimeFigureOut">
              <a:rPr lang="nl-NL" smtClean="0"/>
              <a:t>19-4-2015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DB1D-4631-4C8B-A0A4-71124F589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07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2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2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9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8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53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08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165A1D-C920-4CFB-8F4B-BBAF63291FF8}" type="datetimeFigureOut">
              <a:rPr lang="nl-NL"/>
              <a:pPr/>
              <a:t>19-4-2015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222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dQfEC-f6U&amp;app=desktop" TargetMode="External"/><Relationship Id="rId2" Type="http://schemas.openxmlformats.org/officeDocument/2006/relationships/hyperlink" Target="https://m.youtube.com/watch?v=7KdQfEC-f6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Wakker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worden</a:t>
            </a:r>
            <a:r>
              <a:rPr lang="en-US" dirty="0" smtClean="0">
                <a:solidFill>
                  <a:srgbClr val="FFFF00"/>
                </a:solidFill>
              </a:rPr>
              <a:t>! (1/3)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12776"/>
            <a:ext cx="7772400" cy="3733800"/>
          </a:xfrm>
        </p:spPr>
        <p:txBody>
          <a:bodyPr>
            <a:noAutofit/>
          </a:bodyPr>
          <a:lstStyle/>
          <a:p>
            <a:r>
              <a:rPr lang="nl-NL" sz="2800" dirty="0"/>
              <a:t>Misschien nog niet wakker…</a:t>
            </a:r>
          </a:p>
          <a:p>
            <a:r>
              <a:rPr lang="nl-NL" sz="2800" dirty="0"/>
              <a:t>Opwekking om kwart voor drie?</a:t>
            </a:r>
          </a:p>
          <a:p>
            <a:r>
              <a:rPr lang="nl-NL" sz="2800" dirty="0"/>
              <a:t>Oliedomme meisjes van </a:t>
            </a:r>
            <a:r>
              <a:rPr lang="nl-NL" sz="2800" dirty="0" err="1"/>
              <a:t>Matteüs</a:t>
            </a:r>
            <a:endParaRPr lang="nl-NL" sz="2800" dirty="0"/>
          </a:p>
          <a:p>
            <a:r>
              <a:rPr lang="nl-NL" sz="2800" dirty="0"/>
              <a:t>Vijf voor twaalf?</a:t>
            </a:r>
          </a:p>
          <a:p>
            <a:r>
              <a:rPr lang="nl-NL" sz="2800" dirty="0"/>
              <a:t>Vijf voor zes!</a:t>
            </a:r>
          </a:p>
          <a:p>
            <a:r>
              <a:rPr lang="nl-NL" sz="2800" dirty="0"/>
              <a:t>Een hele uitdaging</a:t>
            </a:r>
          </a:p>
          <a:p>
            <a:r>
              <a:rPr lang="nl-NL" sz="2800" dirty="0"/>
              <a:t>Echt iets voor de jeugd?</a:t>
            </a:r>
          </a:p>
          <a:p>
            <a:r>
              <a:rPr lang="nl-NL" sz="2800" dirty="0"/>
              <a:t>Door Gods genade</a:t>
            </a:r>
          </a:p>
          <a:p>
            <a:endParaRPr lang="nl-NL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getuigenis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Marten de Vries\AppData\Local\Microsoft\Windows\Temporary Internet Files\Content.Outlook\UJHYXEZS\FullSizeRend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t="27231" r="18725" b="18242"/>
          <a:stretch/>
        </p:blipFill>
        <p:spPr bwMode="auto">
          <a:xfrm>
            <a:off x="4003044" y="1052736"/>
            <a:ext cx="51774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Wakker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worden</a:t>
            </a:r>
            <a:r>
              <a:rPr lang="en-US" dirty="0" smtClean="0">
                <a:solidFill>
                  <a:srgbClr val="FFFF00"/>
                </a:solidFill>
              </a:rPr>
              <a:t>! (2/3)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7772400" cy="3733800"/>
          </a:xfrm>
        </p:spPr>
        <p:txBody>
          <a:bodyPr>
            <a:normAutofit/>
          </a:bodyPr>
          <a:lstStyle/>
          <a:p>
            <a:r>
              <a:rPr lang="nl-NL" sz="2800" dirty="0"/>
              <a:t>Drank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seks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ruzie</a:t>
            </a:r>
          </a:p>
          <a:p>
            <a:r>
              <a:rPr lang="nl-NL" sz="2800" dirty="0"/>
              <a:t>Er komt ellende </a:t>
            </a:r>
            <a:r>
              <a:rPr lang="nl-NL" sz="2800" dirty="0" smtClean="0"/>
              <a:t>van</a:t>
            </a:r>
          </a:p>
          <a:p>
            <a:r>
              <a:rPr lang="nl-NL" sz="2800" dirty="0"/>
              <a:t>De allerbeste wijn in Gods koninkrijk</a:t>
            </a:r>
          </a:p>
          <a:p>
            <a:r>
              <a:rPr lang="nl-NL" sz="2800" dirty="0"/>
              <a:t>Hoe wil je worden aangetroffen?</a:t>
            </a:r>
          </a:p>
          <a:p>
            <a:r>
              <a:rPr lang="nl-NL" sz="2800" dirty="0" err="1"/>
              <a:t>Nachtléven</a:t>
            </a:r>
            <a:r>
              <a:rPr lang="nl-NL" sz="2800" dirty="0"/>
              <a:t> is </a:t>
            </a:r>
            <a:r>
              <a:rPr lang="nl-NL" sz="2800" dirty="0" err="1"/>
              <a:t>nachtdiénst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3074" name="Picture 2" descr="https://kevmill.files.wordpress.com/2009/09/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8829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gek van christelijke </a:t>
            </a:r>
            <a:r>
              <a:rPr lang="nl-NL" b="1" dirty="0" smtClean="0">
                <a:solidFill>
                  <a:srgbClr val="FFFF00"/>
                </a:solidFill>
              </a:rPr>
              <a:t>regeltjes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m.youtube.com/watch?v=7KdQfEC-f6U</a:t>
            </a:r>
            <a:r>
              <a:rPr lang="nl-NL" dirty="0" smtClean="0"/>
              <a:t> </a:t>
            </a:r>
          </a:p>
          <a:p>
            <a:pPr marL="68580" indent="0">
              <a:buNone/>
            </a:pPr>
            <a:r>
              <a:rPr lang="nl-NL" dirty="0">
                <a:hlinkClick r:id="rId3"/>
              </a:rPr>
              <a:t>https://www.youtube.com/watch?v=7KdQfEC-f6U&amp;app=desktop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9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Wakker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worden</a:t>
            </a:r>
            <a:r>
              <a:rPr lang="en-US" dirty="0" smtClean="0">
                <a:solidFill>
                  <a:srgbClr val="FFFF00"/>
                </a:solidFill>
              </a:rPr>
              <a:t>! (3/3)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De </a:t>
            </a:r>
            <a:r>
              <a:rPr lang="en-US" sz="2800" dirty="0" err="1"/>
              <a:t>pyama</a:t>
            </a:r>
            <a:r>
              <a:rPr lang="en-US" sz="2800" dirty="0"/>
              <a:t> </a:t>
            </a:r>
            <a:r>
              <a:rPr lang="en-US" sz="2800" dirty="0" err="1"/>
              <a:t>moet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endParaRPr lang="nl-NL" sz="2800" dirty="0"/>
          </a:p>
          <a:p>
            <a:r>
              <a:rPr lang="nl-NL" sz="2800" dirty="0"/>
              <a:t>Zondigen gaat zomaar…</a:t>
            </a:r>
          </a:p>
          <a:p>
            <a:r>
              <a:rPr lang="nl-NL" sz="2800" dirty="0"/>
              <a:t>Niet </a:t>
            </a:r>
            <a:r>
              <a:rPr lang="nl-NL" sz="2800" dirty="0" err="1"/>
              <a:t>Gód</a:t>
            </a:r>
            <a:r>
              <a:rPr lang="nl-NL" sz="2800" dirty="0"/>
              <a:t> is lastig; jíj!</a:t>
            </a:r>
          </a:p>
          <a:p>
            <a:r>
              <a:rPr lang="nl-NL" sz="2800" dirty="0"/>
              <a:t>Jezus jouw </a:t>
            </a:r>
            <a:r>
              <a:rPr lang="nl-NL" sz="2800" dirty="0" smtClean="0"/>
              <a:t>kledinglijn</a:t>
            </a:r>
            <a:endParaRPr lang="nl-NL" sz="2800" dirty="0"/>
          </a:p>
          <a:p>
            <a:r>
              <a:rPr lang="nl-NL" sz="2800" dirty="0"/>
              <a:t>Als je nú uit bed komt…</a:t>
            </a:r>
          </a:p>
          <a:p>
            <a:endParaRPr 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02" y="3645025"/>
            <a:ext cx="4806397" cy="31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113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Urban Pop</vt:lpstr>
      <vt:lpstr>Wakker worden! (1/3)</vt:lpstr>
      <vt:lpstr>getuigenis</vt:lpstr>
      <vt:lpstr>Wakker worden! (2/3)</vt:lpstr>
      <vt:lpstr>gek van christelijke regeltjes</vt:lpstr>
      <vt:lpstr>Wakker worden! (3/3)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46</cp:revision>
  <dcterms:created xsi:type="dcterms:W3CDTF">2013-10-12T20:08:45Z</dcterms:created>
  <dcterms:modified xsi:type="dcterms:W3CDTF">2015-04-19T11:08:38Z</dcterms:modified>
</cp:coreProperties>
</file>