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304" r:id="rId2"/>
    <p:sldId id="300" r:id="rId3"/>
    <p:sldId id="301" r:id="rId4"/>
    <p:sldId id="302" r:id="rId5"/>
    <p:sldId id="303" r:id="rId6"/>
  </p:sldIdLst>
  <p:sldSz cx="9144000" cy="6858000" type="screen4x3"/>
  <p:notesSz cx="6735763" cy="9799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086E547-C781-49BE-AF2C-036386EA8B9A}">
          <p14:sldIdLst>
            <p14:sldId id="304"/>
            <p14:sldId id="300"/>
            <p14:sldId id="301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6"/>
    <a:srgbClr val="FFEEB7"/>
    <a:srgbClr val="CEF6FE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2084-F885-4552-8665-169890954EDE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7D0B-A153-4EA8-A4D7-39996C80C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Een</a:t>
            </a:r>
            <a:r>
              <a:rPr lang="en-US" sz="2800" dirty="0" smtClean="0"/>
              <a:t> e-</a:t>
            </a:r>
            <a:r>
              <a:rPr lang="en-US" sz="2800" dirty="0" err="1" smtClean="0"/>
              <a:t>nummer</a:t>
            </a:r>
            <a:endParaRPr lang="en-US" sz="2800" dirty="0" smtClean="0"/>
          </a:p>
          <a:p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moet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gebeuren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Zin</a:t>
            </a:r>
            <a:r>
              <a:rPr lang="en-US" sz="2800" dirty="0" smtClean="0"/>
              <a:t> in? </a:t>
            </a:r>
            <a:r>
              <a:rPr lang="en-US" sz="2800" dirty="0" err="1" smtClean="0"/>
              <a:t>Zinvol</a:t>
            </a:r>
            <a:r>
              <a:rPr lang="en-US" sz="2800" dirty="0" smtClean="0"/>
              <a:t>?</a:t>
            </a:r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God </a:t>
            </a:r>
            <a:r>
              <a:rPr lang="en-US" dirty="0" err="1" smtClean="0">
                <a:solidFill>
                  <a:srgbClr val="FFFF00"/>
                </a:solidFill>
              </a:rPr>
              <a:t>heeft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zijn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kerk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vurig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lief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067944" y="1700808"/>
            <a:ext cx="3947864" cy="4114800"/>
          </a:xfrm>
        </p:spPr>
        <p:txBody>
          <a:bodyPr/>
          <a:lstStyle/>
          <a:p>
            <a:r>
              <a:rPr lang="en-US" sz="3200" dirty="0" err="1"/>
              <a:t>Er</a:t>
            </a:r>
            <a:r>
              <a:rPr lang="en-US" sz="3200" dirty="0"/>
              <a:t>  </a:t>
            </a:r>
            <a:r>
              <a:rPr lang="en-US" sz="3200" dirty="0" err="1"/>
              <a:t>wordt</a:t>
            </a:r>
            <a:r>
              <a:rPr lang="en-US" sz="3200" dirty="0"/>
              <a:t>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gewerkt</a:t>
            </a:r>
            <a:endParaRPr lang="en-US" sz="3200" dirty="0"/>
          </a:p>
          <a:p>
            <a:r>
              <a:rPr lang="en-US" sz="3200" dirty="0"/>
              <a:t>Het </a:t>
            </a:r>
            <a:r>
              <a:rPr lang="en-US" sz="3200" dirty="0" err="1"/>
              <a:t>klinkt</a:t>
            </a:r>
            <a:r>
              <a:rPr lang="en-US" sz="3200" dirty="0"/>
              <a:t> </a:t>
            </a:r>
            <a:r>
              <a:rPr lang="en-US" sz="3200" dirty="0" err="1"/>
              <a:t>goed</a:t>
            </a:r>
            <a:endParaRPr lang="en-US" sz="3200" dirty="0"/>
          </a:p>
          <a:p>
            <a:r>
              <a:rPr lang="en-US" sz="3200" dirty="0"/>
              <a:t>God </a:t>
            </a:r>
            <a:r>
              <a:rPr lang="en-US" sz="3200" dirty="0" err="1"/>
              <a:t>gaat</a:t>
            </a:r>
            <a:r>
              <a:rPr lang="en-US" sz="3200" dirty="0"/>
              <a:t> </a:t>
            </a:r>
            <a:r>
              <a:rPr lang="en-US" sz="3200" dirty="0" err="1"/>
              <a:t>ervoor</a:t>
            </a:r>
            <a:endParaRPr lang="nl-NL" sz="32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God </a:t>
            </a:r>
            <a:r>
              <a:rPr lang="en-US" dirty="0" err="1" smtClean="0">
                <a:solidFill>
                  <a:srgbClr val="FFFF00"/>
                </a:solidFill>
              </a:rPr>
              <a:t>heeft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zijn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kerk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vurig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lief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24336" cy="46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77" y="2420888"/>
            <a:ext cx="374702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6554688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kerk</a:t>
            </a:r>
            <a:r>
              <a:rPr lang="en-US" sz="2800" dirty="0" smtClean="0"/>
              <a:t>: ‘t is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wat</a:t>
            </a:r>
            <a:r>
              <a:rPr lang="en-US" sz="2800" dirty="0" smtClean="0"/>
              <a:t> het was</a:t>
            </a:r>
          </a:p>
          <a:p>
            <a:r>
              <a:rPr lang="en-US" sz="2800" dirty="0" err="1" smtClean="0"/>
              <a:t>Isra</a:t>
            </a:r>
            <a:r>
              <a:rPr lang="nl-NL" sz="2800" dirty="0" err="1" smtClean="0"/>
              <a:t>ël</a:t>
            </a:r>
            <a:r>
              <a:rPr lang="nl-NL" sz="2800" dirty="0" smtClean="0"/>
              <a:t>: geen successtory</a:t>
            </a:r>
          </a:p>
          <a:p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viel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smerig</a:t>
            </a:r>
            <a:r>
              <a:rPr lang="en-US" sz="2800" dirty="0" smtClean="0"/>
              <a:t> </a:t>
            </a:r>
            <a:r>
              <a:rPr lang="en-US" sz="2800" dirty="0" err="1" smtClean="0"/>
              <a:t>tegen</a:t>
            </a:r>
            <a:endParaRPr lang="en-US" sz="2800" dirty="0" smtClean="0"/>
          </a:p>
          <a:p>
            <a:r>
              <a:rPr lang="en-US" sz="2800" dirty="0" err="1" smtClean="0"/>
              <a:t>Weer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de slag</a:t>
            </a:r>
          </a:p>
          <a:p>
            <a:r>
              <a:rPr lang="en-US" sz="2800" dirty="0" err="1" smtClean="0"/>
              <a:t>Niks</a:t>
            </a:r>
            <a:r>
              <a:rPr lang="en-US" sz="2800" dirty="0" smtClean="0"/>
              <a:t> van te </a:t>
            </a:r>
            <a:r>
              <a:rPr lang="en-US" sz="2800" dirty="0" err="1" smtClean="0"/>
              <a:t>zien</a:t>
            </a:r>
            <a:endParaRPr lang="en-US" sz="2800" dirty="0" smtClean="0"/>
          </a:p>
          <a:p>
            <a:r>
              <a:rPr lang="en-US" sz="2800" dirty="0" err="1" smtClean="0"/>
              <a:t>Kerkenwerk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nut</a:t>
            </a:r>
          </a:p>
          <a:p>
            <a:r>
              <a:rPr lang="en-US" sz="2800" dirty="0" err="1" smtClean="0"/>
              <a:t>Gebed</a:t>
            </a:r>
            <a:r>
              <a:rPr lang="en-US" sz="2800" dirty="0" smtClean="0"/>
              <a:t> voor de </a:t>
            </a:r>
            <a:r>
              <a:rPr lang="en-US" sz="2800" dirty="0" err="1" smtClean="0"/>
              <a:t>kerk</a:t>
            </a:r>
            <a:endParaRPr lang="en-US" sz="2800" dirty="0" smtClean="0"/>
          </a:p>
          <a:p>
            <a:r>
              <a:rPr lang="en-US" sz="2800" dirty="0" smtClean="0"/>
              <a:t>Het </a:t>
            </a:r>
            <a:r>
              <a:rPr lang="en-US" sz="2800" dirty="0" err="1" smtClean="0"/>
              <a:t>komt</a:t>
            </a:r>
            <a:r>
              <a:rPr lang="en-US" sz="2800" dirty="0" smtClean="0"/>
              <a:t> </a:t>
            </a:r>
            <a:r>
              <a:rPr lang="en-US" sz="2800" dirty="0" err="1" smtClean="0"/>
              <a:t>helemaal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kerk</a:t>
            </a:r>
            <a:endParaRPr lang="nl-NL" sz="2800" dirty="0"/>
          </a:p>
          <a:p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355976" y="1916832"/>
            <a:ext cx="482453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ER WORDT AAN GEWERKT</a:t>
            </a:r>
            <a:endParaRPr lang="nl-NL" sz="3200" b="1" dirty="0">
              <a:solidFill>
                <a:srgbClr val="FFFF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God </a:t>
            </a:r>
            <a:r>
              <a:rPr lang="en-US" dirty="0" err="1">
                <a:solidFill>
                  <a:srgbClr val="FFFF00"/>
                </a:solidFill>
              </a:rPr>
              <a:t>heeft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zijn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kerk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vurig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lief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fdag.nl/polopoly_fs/2012_11_03_ppnat9_onderblok_2_fc_web_1_688219!image/258236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348880"/>
            <a:ext cx="4198364" cy="30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6482680" cy="4114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jaloerse</a:t>
            </a:r>
            <a:r>
              <a:rPr lang="en-US" sz="2800" dirty="0" smtClean="0"/>
              <a:t> </a:t>
            </a:r>
            <a:r>
              <a:rPr lang="en-US" sz="2800" dirty="0" err="1" smtClean="0"/>
              <a:t>echtgenoot</a:t>
            </a:r>
            <a:endParaRPr lang="en-US" sz="2800" dirty="0" smtClean="0"/>
          </a:p>
          <a:p>
            <a:r>
              <a:rPr lang="en-US" sz="2800" dirty="0" smtClean="0"/>
              <a:t>Het </a:t>
            </a:r>
            <a:r>
              <a:rPr lang="en-US" sz="2800" dirty="0" err="1" smtClean="0"/>
              <a:t>diepe</a:t>
            </a:r>
            <a:r>
              <a:rPr lang="en-US" sz="2800" dirty="0" smtClean="0"/>
              <a:t> water van de </a:t>
            </a:r>
            <a:r>
              <a:rPr lang="en-US" sz="2800" dirty="0" err="1" smtClean="0"/>
              <a:t>doop</a:t>
            </a:r>
            <a:endParaRPr lang="en-US" sz="2800" dirty="0" smtClean="0"/>
          </a:p>
          <a:p>
            <a:r>
              <a:rPr lang="en-US" sz="2800" dirty="0" smtClean="0"/>
              <a:t>De </a:t>
            </a:r>
            <a:r>
              <a:rPr lang="en-US" sz="2800" dirty="0" err="1" smtClean="0"/>
              <a:t>vrouw</a:t>
            </a:r>
            <a:r>
              <a:rPr lang="en-US" sz="2800" dirty="0" smtClean="0"/>
              <a:t> en het lam</a:t>
            </a:r>
          </a:p>
          <a:p>
            <a:r>
              <a:rPr lang="en-US" sz="2800" dirty="0" err="1" smtClean="0"/>
              <a:t>Hij</a:t>
            </a:r>
            <a:r>
              <a:rPr lang="en-US" sz="2800" dirty="0" smtClean="0"/>
              <a:t> is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bloedzuinig</a:t>
            </a:r>
            <a:r>
              <a:rPr lang="en-US" sz="2800" dirty="0" smtClean="0"/>
              <a:t> op</a:t>
            </a:r>
          </a:p>
          <a:p>
            <a:r>
              <a:rPr lang="en-US" sz="2800" dirty="0" err="1" smtClean="0"/>
              <a:t>Binnen</a:t>
            </a:r>
            <a:r>
              <a:rPr lang="en-US" sz="2800" dirty="0" smtClean="0"/>
              <a:t> Gods </a:t>
            </a:r>
            <a:r>
              <a:rPr lang="en-US" sz="2800" dirty="0" err="1" smtClean="0"/>
              <a:t>bestemmingsplan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324596" y="1772816"/>
            <a:ext cx="37338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HET KLINKT GOED</a:t>
            </a:r>
            <a:endParaRPr lang="nl-NL" sz="3200" b="1" dirty="0">
              <a:solidFill>
                <a:srgbClr val="FFFF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God </a:t>
            </a:r>
            <a:r>
              <a:rPr lang="en-US" dirty="0" err="1">
                <a:solidFill>
                  <a:srgbClr val="FFFF00"/>
                </a:solidFill>
              </a:rPr>
              <a:t>heeft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zijn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kerk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vurig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lief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7552" y="1556792"/>
            <a:ext cx="6122640" cy="4114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Heeft</a:t>
            </a:r>
            <a:r>
              <a:rPr lang="en-US" sz="2800" dirty="0" smtClean="0"/>
              <a:t> de </a:t>
            </a:r>
            <a:r>
              <a:rPr lang="en-US" sz="2800" dirty="0" err="1" smtClean="0"/>
              <a:t>kerk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tijd</a:t>
            </a:r>
            <a:r>
              <a:rPr lang="en-US" sz="2800" dirty="0" smtClean="0"/>
              <a:t> </a:t>
            </a:r>
            <a:r>
              <a:rPr lang="en-US" sz="2800" dirty="0" err="1" smtClean="0"/>
              <a:t>gehad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Het </a:t>
            </a:r>
            <a:r>
              <a:rPr lang="en-US" sz="2800" dirty="0" err="1" smtClean="0"/>
              <a:t>hemels</a:t>
            </a:r>
            <a:r>
              <a:rPr lang="en-US" sz="2800" dirty="0" smtClean="0"/>
              <a:t> </a:t>
            </a:r>
            <a:r>
              <a:rPr lang="en-US" sz="2800" dirty="0" err="1" smtClean="0"/>
              <a:t>hoofdkwartier</a:t>
            </a:r>
            <a:endParaRPr lang="en-US" sz="2800" dirty="0" smtClean="0"/>
          </a:p>
          <a:p>
            <a:r>
              <a:rPr lang="en-US" sz="2800" dirty="0" smtClean="0"/>
              <a:t>De </a:t>
            </a:r>
            <a:r>
              <a:rPr lang="en-US" sz="2800" dirty="0" err="1" smtClean="0"/>
              <a:t>Martyriakerk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Goede</a:t>
            </a:r>
            <a:r>
              <a:rPr lang="en-US" sz="2800" dirty="0" smtClean="0"/>
              <a:t> </a:t>
            </a:r>
            <a:r>
              <a:rPr lang="en-US" sz="2800" dirty="0" err="1" smtClean="0"/>
              <a:t>Herderkerk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5363176" y="1916832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GOD GAAT ERVOOR</a:t>
            </a:r>
            <a:endParaRPr lang="nl-NL" sz="3200" b="1" dirty="0">
              <a:solidFill>
                <a:srgbClr val="FFFF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God </a:t>
            </a:r>
            <a:r>
              <a:rPr lang="en-US" dirty="0" err="1">
                <a:solidFill>
                  <a:srgbClr val="FFFF00"/>
                </a:solidFill>
              </a:rPr>
              <a:t>heeft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zijn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kerk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vurig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lief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plcmenomonie.com/images/stories/Newhopecalgary-CautionGodAtWork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69" y="2492896"/>
            <a:ext cx="3168353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142</Words>
  <Application>Microsoft Office PowerPoint</Application>
  <PresentationFormat>Diavoorstelling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Horizon</vt:lpstr>
      <vt:lpstr>God heeft zijn kerk vurig lief</vt:lpstr>
      <vt:lpstr>God heeft zijn kerk vurig lief</vt:lpstr>
      <vt:lpstr>God heeft zijn kerk vurig lief</vt:lpstr>
      <vt:lpstr>God heeft zijn kerk vurig lief</vt:lpstr>
      <vt:lpstr>God heeft zijn kerk vurig lief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199</cp:revision>
  <cp:lastPrinted>2014-06-15T11:57:20Z</cp:lastPrinted>
  <dcterms:created xsi:type="dcterms:W3CDTF">2014-01-17T15:25:31Z</dcterms:created>
  <dcterms:modified xsi:type="dcterms:W3CDTF">2015-02-02T12:59:14Z</dcterms:modified>
</cp:coreProperties>
</file>