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308" r:id="rId2"/>
    <p:sldId id="309" r:id="rId3"/>
    <p:sldId id="305" r:id="rId4"/>
    <p:sldId id="306" r:id="rId5"/>
    <p:sldId id="307" r:id="rId6"/>
  </p:sldIdLst>
  <p:sldSz cx="9144000" cy="6858000" type="screen4x3"/>
  <p:notesSz cx="6735763" cy="9799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086E547-C781-49BE-AF2C-036386EA8B9A}">
          <p14:sldIdLst>
            <p14:sldId id="308"/>
            <p14:sldId id="309"/>
            <p14:sldId id="305"/>
            <p14:sldId id="306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C6"/>
    <a:srgbClr val="FFEEB7"/>
    <a:srgbClr val="CEF6FE"/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2084-F885-4552-8665-169890954EDE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7D0B-A153-4EA8-A4D7-39996C80C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7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3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6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5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4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35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419872" y="764704"/>
            <a:ext cx="5688632" cy="4114800"/>
          </a:xfrm>
        </p:spPr>
        <p:txBody>
          <a:bodyPr/>
          <a:lstStyle/>
          <a:p>
            <a:r>
              <a:rPr lang="nl-NL" sz="2400" i="1" dirty="0"/>
              <a:t>Een vreselijk </a:t>
            </a:r>
            <a:r>
              <a:rPr lang="nl-NL" sz="2400" i="1" dirty="0" smtClean="0"/>
              <a:t>gezicht</a:t>
            </a:r>
          </a:p>
          <a:p>
            <a:pPr marL="0" indent="0" algn="r">
              <a:buNone/>
            </a:pPr>
            <a:r>
              <a:rPr lang="nl-NL" sz="2400" i="1" dirty="0" smtClean="0"/>
              <a:t>(viezigheid </a:t>
            </a:r>
            <a:r>
              <a:rPr lang="nl-NL" sz="2400" i="1" dirty="0"/>
              <a:t>in de kerk van na de vrijmaking</a:t>
            </a:r>
            <a:r>
              <a:rPr lang="nl-NL" sz="2400" i="1" dirty="0" smtClean="0"/>
              <a:t>)</a:t>
            </a:r>
          </a:p>
          <a:p>
            <a:r>
              <a:rPr lang="nl-NL" sz="2400" i="1" dirty="0"/>
              <a:t>De slang is niet van </a:t>
            </a:r>
            <a:r>
              <a:rPr lang="nl-NL" sz="2400" i="1" dirty="0" smtClean="0"/>
              <a:t>gisteren</a:t>
            </a:r>
          </a:p>
          <a:p>
            <a:pPr marL="0" indent="0" algn="r">
              <a:buNone/>
            </a:pPr>
            <a:r>
              <a:rPr lang="nl-NL" sz="2400" i="1" dirty="0" smtClean="0"/>
              <a:t>(hij </a:t>
            </a:r>
            <a:r>
              <a:rPr lang="nl-NL" sz="2400" i="1" dirty="0"/>
              <a:t>demotiveert ook vandaag)</a:t>
            </a:r>
            <a:endParaRPr lang="nl-NL" sz="2400" dirty="0"/>
          </a:p>
          <a:p>
            <a:r>
              <a:rPr lang="nl-NL" sz="2400" i="1" dirty="0"/>
              <a:t>Een hele </a:t>
            </a:r>
            <a:r>
              <a:rPr lang="nl-NL" sz="2400" i="1" dirty="0" smtClean="0"/>
              <a:t>waslijst</a:t>
            </a:r>
          </a:p>
          <a:p>
            <a:pPr marL="0" indent="0" algn="r">
              <a:buNone/>
            </a:pPr>
            <a:r>
              <a:rPr lang="nl-NL" sz="2400" i="1" dirty="0" smtClean="0"/>
              <a:t>(maar hang de was </a:t>
            </a:r>
            <a:r>
              <a:rPr lang="nl-NL" sz="2400" i="1" dirty="0"/>
              <a:t>maar </a:t>
            </a:r>
            <a:r>
              <a:rPr lang="nl-NL" sz="2400" i="1" dirty="0" err="1" smtClean="0"/>
              <a:t>buíten</a:t>
            </a:r>
            <a:r>
              <a:rPr lang="nl-NL" sz="2400" i="1" dirty="0" smtClean="0"/>
              <a:t>)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143000"/>
          </a:xfrm>
        </p:spPr>
        <p:txBody>
          <a:bodyPr/>
          <a:lstStyle/>
          <a:p>
            <a:r>
              <a:rPr lang="nl-NL" sz="3200" i="1" dirty="0">
                <a:solidFill>
                  <a:srgbClr val="FFFF00"/>
                </a:solidFill>
              </a:rPr>
              <a:t>“Ik zal je opnemen in deze kring”</a:t>
            </a:r>
            <a:r>
              <a:rPr lang="nl-NL" sz="3200" dirty="0">
                <a:solidFill>
                  <a:srgbClr val="FFFF00"/>
                </a:solidFill>
              </a:rPr>
              <a:t/>
            </a:r>
            <a:br>
              <a:rPr lang="nl-NL" sz="3200" dirty="0">
                <a:solidFill>
                  <a:srgbClr val="FFFF00"/>
                </a:solidFill>
              </a:rPr>
            </a:br>
            <a:endParaRPr lang="nl-NL" sz="3200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516657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0" y="1628800"/>
            <a:ext cx="5220072" cy="4114800"/>
          </a:xfrm>
        </p:spPr>
        <p:txBody>
          <a:bodyPr/>
          <a:lstStyle/>
          <a:p>
            <a:r>
              <a:rPr lang="nl-NL" sz="2400" dirty="0" smtClean="0"/>
              <a:t>1</a:t>
            </a:r>
            <a:r>
              <a:rPr lang="nl-NL" sz="2400" dirty="0"/>
              <a:t>. Jozua mocht het heiligdom betreden</a:t>
            </a:r>
          </a:p>
          <a:p>
            <a:r>
              <a:rPr lang="nl-NL" sz="2400" dirty="0"/>
              <a:t>2. Christus ging de hemel binnen</a:t>
            </a:r>
          </a:p>
          <a:p>
            <a:r>
              <a:rPr lang="nl-NL" sz="2400" dirty="0"/>
              <a:t>3. </a:t>
            </a:r>
            <a:r>
              <a:rPr lang="nl-NL" sz="2400" dirty="0" smtClean="0"/>
              <a:t>De deur staat voor ons open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solidFill>
                  <a:srgbClr val="FFFF00"/>
                </a:solidFill>
              </a:rPr>
              <a:t>Wij mogen in de hemel </a:t>
            </a:r>
            <a:r>
              <a:rPr lang="nl-NL" sz="3200" b="1" dirty="0" smtClean="0">
                <a:solidFill>
                  <a:srgbClr val="FFFF00"/>
                </a:solidFill>
              </a:rPr>
              <a:t>komen</a:t>
            </a:r>
            <a:r>
              <a:rPr lang="nl-NL" sz="3200" dirty="0">
                <a:solidFill>
                  <a:srgbClr val="FFFF00"/>
                </a:solidFill>
              </a:rPr>
              <a:t/>
            </a:r>
            <a:br>
              <a:rPr lang="nl-NL" sz="3200" dirty="0">
                <a:solidFill>
                  <a:srgbClr val="FFFF00"/>
                </a:solidFill>
              </a:rPr>
            </a:br>
            <a:endParaRPr lang="nl-NL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13" y="2348880"/>
            <a:ext cx="4462859" cy="440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0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4235896" cy="4114800"/>
          </a:xfrm>
        </p:spPr>
        <p:txBody>
          <a:bodyPr>
            <a:normAutofit lnSpcReduction="10000"/>
          </a:bodyPr>
          <a:lstStyle/>
          <a:p>
            <a:r>
              <a:rPr lang="nl-NL" sz="2400" i="1" dirty="0"/>
              <a:t>Te vies om aan te </a:t>
            </a:r>
            <a:r>
              <a:rPr lang="nl-NL" sz="2400" i="1" dirty="0" smtClean="0"/>
              <a:t>pakken</a:t>
            </a:r>
          </a:p>
          <a:p>
            <a:pPr marL="0" indent="0" algn="r">
              <a:buNone/>
            </a:pPr>
            <a:r>
              <a:rPr lang="nl-NL" sz="2400" i="1" dirty="0" smtClean="0"/>
              <a:t>(geen </a:t>
            </a:r>
            <a:r>
              <a:rPr lang="nl-NL" sz="2400" i="1" dirty="0"/>
              <a:t>zuil, dan een puinhoop)</a:t>
            </a:r>
            <a:endParaRPr lang="nl-NL" sz="2400" dirty="0"/>
          </a:p>
          <a:p>
            <a:r>
              <a:rPr lang="nl-NL" sz="2400" i="1" dirty="0"/>
              <a:t>De engelen pakken hem aan </a:t>
            </a:r>
            <a:endParaRPr lang="nl-NL" sz="2400" i="1" dirty="0" smtClean="0"/>
          </a:p>
          <a:p>
            <a:pPr marL="0" indent="0" algn="r">
              <a:buNone/>
            </a:pPr>
            <a:r>
              <a:rPr lang="nl-NL" sz="2400" i="1" dirty="0" smtClean="0"/>
              <a:t>(‘</a:t>
            </a:r>
            <a:r>
              <a:rPr lang="nl-NL" sz="2400" i="1" dirty="0" err="1"/>
              <a:t>Yom</a:t>
            </a:r>
            <a:r>
              <a:rPr lang="nl-NL" sz="2400" i="1" dirty="0"/>
              <a:t> </a:t>
            </a:r>
            <a:r>
              <a:rPr lang="nl-NL" sz="2400" i="1" dirty="0" err="1"/>
              <a:t>Kippoer</a:t>
            </a:r>
            <a:r>
              <a:rPr lang="nl-NL" sz="2400" i="1" dirty="0"/>
              <a:t>’)</a:t>
            </a:r>
            <a:endParaRPr lang="nl-NL" sz="2400" dirty="0"/>
          </a:p>
          <a:p>
            <a:r>
              <a:rPr lang="nl-NL" sz="2400" i="1" dirty="0"/>
              <a:t>Drie ‘wandelingen</a:t>
            </a:r>
            <a:r>
              <a:rPr lang="nl-NL" sz="2400" i="1" dirty="0" smtClean="0"/>
              <a:t>’</a:t>
            </a:r>
          </a:p>
          <a:p>
            <a:pPr marL="0" indent="0" algn="r">
              <a:buNone/>
            </a:pPr>
            <a:r>
              <a:rPr lang="nl-NL" sz="2400" i="1" dirty="0" smtClean="0"/>
              <a:t>(</a:t>
            </a:r>
            <a:r>
              <a:rPr lang="nl-NL" sz="2400" i="1" dirty="0"/>
              <a:t>tussen de cherubijnen)</a:t>
            </a:r>
            <a:endParaRPr lang="nl-NL" sz="2400" dirty="0"/>
          </a:p>
          <a:p>
            <a:r>
              <a:rPr lang="nl-NL" sz="2400" i="1" dirty="0"/>
              <a:t>Gewassen met Christus’ bloed </a:t>
            </a:r>
            <a:endParaRPr lang="nl-NL" sz="2400" i="1" dirty="0" smtClean="0"/>
          </a:p>
          <a:p>
            <a:pPr marL="0" indent="0" algn="r">
              <a:buNone/>
            </a:pPr>
            <a:r>
              <a:rPr lang="nl-NL" sz="2400" i="1" dirty="0" smtClean="0"/>
              <a:t>(</a:t>
            </a:r>
            <a:r>
              <a:rPr lang="nl-NL" sz="2400" i="1" dirty="0"/>
              <a:t>stenen stapelen dus)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solidFill>
                  <a:srgbClr val="FFFF00"/>
                </a:solidFill>
              </a:rPr>
              <a:t>Jozua mocht het heiligdom betreden</a:t>
            </a:r>
            <a:r>
              <a:rPr lang="nl-NL" sz="3200" dirty="0">
                <a:solidFill>
                  <a:srgbClr val="FFFF00"/>
                </a:solidFill>
              </a:rPr>
              <a:t/>
            </a:r>
            <a:br>
              <a:rPr lang="nl-NL" sz="3200" dirty="0">
                <a:solidFill>
                  <a:srgbClr val="FFFF00"/>
                </a:solidFill>
              </a:rPr>
            </a:br>
            <a:r>
              <a:rPr lang="nl-NL" sz="3200" dirty="0" smtClean="0">
                <a:solidFill>
                  <a:srgbClr val="FFFF00"/>
                </a:solidFill>
              </a:rPr>
              <a:t>		</a:t>
            </a:r>
            <a:endParaRPr lang="nl-NL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6916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6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57" y="3501008"/>
            <a:ext cx="491334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5496" y="1600200"/>
            <a:ext cx="5400600" cy="4114800"/>
          </a:xfrm>
        </p:spPr>
        <p:txBody>
          <a:bodyPr>
            <a:normAutofit/>
          </a:bodyPr>
          <a:lstStyle/>
          <a:p>
            <a:r>
              <a:rPr lang="nl-NL" sz="2400" i="1" dirty="0"/>
              <a:t>Product van Gods uitverkiezing </a:t>
            </a:r>
            <a:endParaRPr lang="nl-NL" sz="2400" i="1" dirty="0" smtClean="0"/>
          </a:p>
          <a:p>
            <a:pPr marL="0" indent="0" algn="r">
              <a:buNone/>
            </a:pPr>
            <a:r>
              <a:rPr lang="nl-NL" sz="2400" i="1" dirty="0" smtClean="0"/>
              <a:t>(</a:t>
            </a:r>
            <a:r>
              <a:rPr lang="nl-NL" sz="2400" i="1" dirty="0"/>
              <a:t>enthousiasme dus)</a:t>
            </a:r>
            <a:endParaRPr lang="nl-NL" sz="2400" dirty="0"/>
          </a:p>
          <a:p>
            <a:r>
              <a:rPr lang="nl-NL" sz="2400" i="1" dirty="0"/>
              <a:t>‘Onverdiende </a:t>
            </a:r>
            <a:r>
              <a:rPr lang="nl-NL" sz="2400" i="1" dirty="0" err="1"/>
              <a:t>zaligheên</a:t>
            </a:r>
            <a:r>
              <a:rPr lang="nl-NL" sz="2400" i="1" dirty="0" smtClean="0"/>
              <a:t>’</a:t>
            </a:r>
          </a:p>
          <a:p>
            <a:pPr marL="0" indent="0" algn="r">
              <a:buNone/>
            </a:pPr>
            <a:r>
              <a:rPr lang="nl-NL" sz="2400" i="1" dirty="0" smtClean="0"/>
              <a:t>(</a:t>
            </a:r>
            <a:r>
              <a:rPr lang="nl-NL" sz="2400" i="1" dirty="0"/>
              <a:t>Beste Vrijdag) </a:t>
            </a:r>
            <a:endParaRPr lang="nl-NL" sz="2400" dirty="0"/>
          </a:p>
          <a:p>
            <a:r>
              <a:rPr lang="nl-NL" sz="2400" i="1" dirty="0"/>
              <a:t>Kind aan </a:t>
            </a:r>
            <a:r>
              <a:rPr lang="nl-NL" sz="2400" i="1" dirty="0" smtClean="0"/>
              <a:t>huis</a:t>
            </a:r>
          </a:p>
          <a:p>
            <a:pPr marL="0" indent="0" algn="r">
              <a:buNone/>
            </a:pPr>
            <a:r>
              <a:rPr lang="nl-NL" sz="2400" i="1" dirty="0" smtClean="0"/>
              <a:t>(“</a:t>
            </a:r>
            <a:r>
              <a:rPr lang="nl-NL" sz="2400" i="1" dirty="0"/>
              <a:t>Je muren staan mij steeds voor ogen.”)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rgbClr val="FFFF00"/>
                </a:solidFill>
              </a:rPr>
              <a:t>Christus </a:t>
            </a:r>
            <a:r>
              <a:rPr lang="nl-NL" sz="3200" b="1" dirty="0">
                <a:solidFill>
                  <a:srgbClr val="FFFF00"/>
                </a:solidFill>
              </a:rPr>
              <a:t>ging de hemel binnen</a:t>
            </a:r>
            <a:r>
              <a:rPr lang="nl-NL" sz="3200" dirty="0">
                <a:solidFill>
                  <a:srgbClr val="FFFF00"/>
                </a:solidFill>
              </a:rPr>
              <a:t/>
            </a:r>
            <a:br>
              <a:rPr lang="nl-NL" sz="3200" dirty="0">
                <a:solidFill>
                  <a:srgbClr val="FFFF00"/>
                </a:solidFill>
              </a:rPr>
            </a:br>
            <a:endParaRPr lang="nl-N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07504" y="1600200"/>
            <a:ext cx="4235896" cy="4114800"/>
          </a:xfrm>
        </p:spPr>
        <p:txBody>
          <a:bodyPr>
            <a:normAutofit/>
          </a:bodyPr>
          <a:lstStyle/>
          <a:p>
            <a:r>
              <a:rPr lang="nl-NL" sz="2400" i="1" dirty="0"/>
              <a:t>Lege </a:t>
            </a:r>
            <a:r>
              <a:rPr lang="nl-NL" sz="2400" i="1" dirty="0" smtClean="0"/>
              <a:t>briefjes</a:t>
            </a:r>
          </a:p>
          <a:p>
            <a:pPr marL="0" indent="0" algn="r">
              <a:buNone/>
            </a:pPr>
            <a:r>
              <a:rPr lang="nl-NL" sz="2400" i="1" dirty="0" smtClean="0"/>
              <a:t>(dus ga </a:t>
            </a:r>
            <a:r>
              <a:rPr lang="nl-NL" sz="2400" i="1" dirty="0"/>
              <a:t>zo maar door)</a:t>
            </a:r>
            <a:endParaRPr lang="nl-NL" sz="2400" dirty="0"/>
          </a:p>
          <a:p>
            <a:r>
              <a:rPr lang="nl-NL" sz="2400" i="1" dirty="0"/>
              <a:t>Laat je </a:t>
            </a:r>
            <a:r>
              <a:rPr lang="nl-NL" sz="2400" i="1" dirty="0" smtClean="0"/>
              <a:t>schoonpraten</a:t>
            </a:r>
          </a:p>
          <a:p>
            <a:pPr marL="0" indent="0" algn="r">
              <a:buNone/>
            </a:pPr>
            <a:r>
              <a:rPr lang="nl-NL" sz="2400" i="1" dirty="0" smtClean="0"/>
              <a:t>(en niet terugtrekken)</a:t>
            </a:r>
            <a:endParaRPr lang="nl-NL" sz="2400" dirty="0"/>
          </a:p>
          <a:p>
            <a:r>
              <a:rPr lang="nl-NL" sz="2400" i="1" dirty="0"/>
              <a:t>Zondagse kleren zijn uit </a:t>
            </a:r>
            <a:endParaRPr lang="nl-NL" sz="2400" i="1" dirty="0" smtClean="0"/>
          </a:p>
          <a:p>
            <a:pPr marL="0" indent="0" algn="r">
              <a:buNone/>
            </a:pPr>
            <a:r>
              <a:rPr lang="nl-NL" sz="2400" i="1" dirty="0" smtClean="0"/>
              <a:t>(</a:t>
            </a:r>
            <a:r>
              <a:rPr lang="nl-NL" sz="2400" i="1" dirty="0"/>
              <a:t>Christus trek je aan)</a:t>
            </a:r>
            <a:endParaRPr lang="nl-NL" sz="2400" dirty="0"/>
          </a:p>
          <a:p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rgbClr val="FFFF00"/>
                </a:solidFill>
              </a:rPr>
              <a:t>De deur staat voor ons open</a:t>
            </a:r>
            <a:br>
              <a:rPr lang="nl-NL" sz="3200" b="1" dirty="0" smtClean="0">
                <a:solidFill>
                  <a:srgbClr val="FFFF00"/>
                </a:solidFill>
              </a:rPr>
            </a:br>
            <a:endParaRPr lang="nl-NL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4balance.info/wp-content/uploads/2013/02/Lege-briefjes-wat-wil-je-bereiken-geen-beste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79" y="3861048"/>
            <a:ext cx="47237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186</Words>
  <Application>Microsoft Office PowerPoint</Application>
  <PresentationFormat>Diavoorstelling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Horizon</vt:lpstr>
      <vt:lpstr>“Ik zal je opnemen in deze kring” </vt:lpstr>
      <vt:lpstr>Wij mogen in de hemel komen </vt:lpstr>
      <vt:lpstr>Jozua mocht het heiligdom betreden   </vt:lpstr>
      <vt:lpstr>Christus ging de hemel binnen </vt:lpstr>
      <vt:lpstr>De deur staat voor ons open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206</cp:revision>
  <cp:lastPrinted>2014-06-15T11:57:20Z</cp:lastPrinted>
  <dcterms:created xsi:type="dcterms:W3CDTF">2014-01-17T15:25:31Z</dcterms:created>
  <dcterms:modified xsi:type="dcterms:W3CDTF">2015-02-02T12:59:27Z</dcterms:modified>
</cp:coreProperties>
</file>